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1" r:id="rId3"/>
    <p:sldId id="448" r:id="rId4"/>
    <p:sldId id="435" r:id="rId5"/>
    <p:sldId id="455" r:id="rId6"/>
    <p:sldId id="456" r:id="rId7"/>
    <p:sldId id="458" r:id="rId8"/>
    <p:sldId id="442" r:id="rId9"/>
    <p:sldId id="459" r:id="rId10"/>
    <p:sldId id="452" r:id="rId11"/>
    <p:sldId id="461" r:id="rId12"/>
    <p:sldId id="443" r:id="rId13"/>
    <p:sldId id="453" r:id="rId14"/>
    <p:sldId id="460" r:id="rId15"/>
    <p:sldId id="445" r:id="rId16"/>
    <p:sldId id="446" r:id="rId17"/>
    <p:sldId id="462" r:id="rId1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1"/>
    </p:embeddedFont>
    <p:embeddedFont>
      <p:font typeface="Geomanist Regular" panose="02000503000000020004" charset="0"/>
      <p:regular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ExtraBold" panose="00000900000000000000" pitchFamily="2" charset="0"/>
      <p:bold r:id="rId27"/>
      <p:boldItalic r:id="rId28"/>
    </p:embeddedFont>
    <p:embeddedFont>
      <p:font typeface="Poppins Light" panose="00000400000000000000" pitchFamily="2" charset="0"/>
      <p:regular r:id="rId29"/>
      <p:italic r:id="rId30"/>
    </p:embeddedFont>
    <p:embeddedFont>
      <p:font typeface="Poppins Medium" panose="00000600000000000000" pitchFamily="2" charset="0"/>
      <p:regular r:id="rId31"/>
      <p: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ZAMIRA ROMERO CRIOLLO" initials="DZRC" lastIdx="10" clrIdx="0">
    <p:extLst>
      <p:ext uri="{19B8F6BF-5375-455C-9EA6-DF929625EA0E}">
        <p15:presenceInfo xmlns:p15="http://schemas.microsoft.com/office/powerpoint/2012/main" userId="619eaf6446cd6c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FFC5"/>
    <a:srgbClr val="196B2F"/>
    <a:srgbClr val="D5FC79"/>
    <a:srgbClr val="239BB9"/>
    <a:srgbClr val="EE908F"/>
    <a:srgbClr val="EE974B"/>
    <a:srgbClr val="FF9300"/>
    <a:srgbClr val="046DF3"/>
    <a:srgbClr val="BBD3BC"/>
    <a:srgbClr val="FF5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77C3C-E810-438F-A507-345336AD4E9B}" v="79" dt="2026-02-04T15:08:06.084"/>
  </p1510:revLst>
</p1510:revInfo>
</file>

<file path=ppt/tableStyles.xml><?xml version="1.0" encoding="utf-8"?>
<a:tblStyleLst xmlns:a="http://schemas.openxmlformats.org/drawingml/2006/main" def="{B9E2B213-8E29-42C5-93FA-04B07848FD48}">
  <a:tblStyle styleId="{B9E2B213-8E29-42C5-93FA-04B07848FD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11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S ADRIANA MARTINEZ PEÑUELA" userId="5d3e9512aaa0823c" providerId="LiveId" clId="{C209FDF0-9282-46F6-B154-2D234925AEEC}"/>
    <pc:docChg chg="undo redo custSel addSld modSld sldOrd">
      <pc:chgData name="DORIS ADRIANA MARTINEZ PEÑUELA" userId="5d3e9512aaa0823c" providerId="LiveId" clId="{C209FDF0-9282-46F6-B154-2D234925AEEC}" dt="2026-02-04T15:08:14.544" v="1624" actId="14100"/>
      <pc:docMkLst>
        <pc:docMk/>
      </pc:docMkLst>
      <pc:sldChg chg="modSp mod">
        <pc:chgData name="DORIS ADRIANA MARTINEZ PEÑUELA" userId="5d3e9512aaa0823c" providerId="LiveId" clId="{C209FDF0-9282-46F6-B154-2D234925AEEC}" dt="2026-02-04T15:03:26.030" v="1543" actId="20577"/>
        <pc:sldMkLst>
          <pc:docMk/>
          <pc:sldMk cId="0" sldId="256"/>
        </pc:sldMkLst>
        <pc:spChg chg="mod">
          <ac:chgData name="DORIS ADRIANA MARTINEZ PEÑUELA" userId="5d3e9512aaa0823c" providerId="LiveId" clId="{C209FDF0-9282-46F6-B154-2D234925AEEC}" dt="2026-02-04T15:03:26.030" v="1543" actId="20577"/>
          <ac:spMkLst>
            <pc:docMk/>
            <pc:sldMk cId="0" sldId="256"/>
            <ac:spMk id="17" creationId="{924AFF02-7B80-BF44-92A6-55758F7B3B2D}"/>
          </ac:spMkLst>
        </pc:spChg>
      </pc:sldChg>
      <pc:sldChg chg="modSp mod">
        <pc:chgData name="DORIS ADRIANA MARTINEZ PEÑUELA" userId="5d3e9512aaa0823c" providerId="LiveId" clId="{C209FDF0-9282-46F6-B154-2D234925AEEC}" dt="2026-02-04T14:36:12.578" v="1389" actId="20577"/>
        <pc:sldMkLst>
          <pc:docMk/>
          <pc:sldMk cId="3652819341" sldId="331"/>
        </pc:sldMkLst>
        <pc:spChg chg="mod">
          <ac:chgData name="DORIS ADRIANA MARTINEZ PEÑUELA" userId="5d3e9512aaa0823c" providerId="LiveId" clId="{C209FDF0-9282-46F6-B154-2D234925AEEC}" dt="2026-02-04T14:36:12.578" v="1389" actId="20577"/>
          <ac:spMkLst>
            <pc:docMk/>
            <pc:sldMk cId="3652819341" sldId="331"/>
            <ac:spMk id="10" creationId="{1AD1B98B-1D8C-B324-EA98-262B0598FB58}"/>
          </ac:spMkLst>
        </pc:spChg>
      </pc:sldChg>
      <pc:sldChg chg="modSp mod modShow">
        <pc:chgData name="DORIS ADRIANA MARTINEZ PEÑUELA" userId="5d3e9512aaa0823c" providerId="LiveId" clId="{C209FDF0-9282-46F6-B154-2D234925AEEC}" dt="2026-02-04T14:37:52.098" v="1426" actId="20577"/>
        <pc:sldMkLst>
          <pc:docMk/>
          <pc:sldMk cId="4156800862" sldId="435"/>
        </pc:sldMkLst>
        <pc:spChg chg="mod">
          <ac:chgData name="DORIS ADRIANA MARTINEZ PEÑUELA" userId="5d3e9512aaa0823c" providerId="LiveId" clId="{C209FDF0-9282-46F6-B154-2D234925AEEC}" dt="2026-02-04T14:37:52.098" v="1426" actId="20577"/>
          <ac:spMkLst>
            <pc:docMk/>
            <pc:sldMk cId="4156800862" sldId="435"/>
            <ac:spMk id="2" creationId="{8BD5B058-6C2D-6D15-B9E5-078AF0B0AA11}"/>
          </ac:spMkLst>
        </pc:spChg>
      </pc:sldChg>
      <pc:sldChg chg="addSp delSp modSp mod">
        <pc:chgData name="DORIS ADRIANA MARTINEZ PEÑUELA" userId="5d3e9512aaa0823c" providerId="LiveId" clId="{C209FDF0-9282-46F6-B154-2D234925AEEC}" dt="2026-02-04T15:04:08.904" v="1547" actId="478"/>
        <pc:sldMkLst>
          <pc:docMk/>
          <pc:sldMk cId="1401825639" sldId="442"/>
        </pc:sldMkLst>
        <pc:spChg chg="add mod">
          <ac:chgData name="DORIS ADRIANA MARTINEZ PEÑUELA" userId="5d3e9512aaa0823c" providerId="LiveId" clId="{C209FDF0-9282-46F6-B154-2D234925AEEC}" dt="2026-02-04T14:36:39.743" v="1402" actId="1037"/>
          <ac:spMkLst>
            <pc:docMk/>
            <pc:sldMk cId="1401825639" sldId="442"/>
            <ac:spMk id="2" creationId="{99CD7182-81EA-74BB-6A24-4392D0CD7272}"/>
          </ac:spMkLst>
        </pc:spChg>
        <pc:graphicFrameChg chg="mod modGraphic">
          <ac:chgData name="DORIS ADRIANA MARTINEZ PEÑUELA" userId="5d3e9512aaa0823c" providerId="LiveId" clId="{C209FDF0-9282-46F6-B154-2D234925AEEC}" dt="2026-02-04T14:40:37.519" v="1430" actId="122"/>
          <ac:graphicFrameMkLst>
            <pc:docMk/>
            <pc:sldMk cId="1401825639" sldId="442"/>
            <ac:graphicFrameMk id="7" creationId="{A2F2F3C4-1B0D-87D9-D7F0-F2787FBB0858}"/>
          </ac:graphicFrameMkLst>
        </pc:graphicFrameChg>
        <pc:picChg chg="del mod">
          <ac:chgData name="DORIS ADRIANA MARTINEZ PEÑUELA" userId="5d3e9512aaa0823c" providerId="LiveId" clId="{C209FDF0-9282-46F6-B154-2D234925AEEC}" dt="2026-02-04T15:04:08.904" v="1547" actId="478"/>
          <ac:picMkLst>
            <pc:docMk/>
            <pc:sldMk cId="1401825639" sldId="442"/>
            <ac:picMk id="5" creationId="{A4D3C665-0476-4300-0AE7-D3A138E7CB09}"/>
          </ac:picMkLst>
        </pc:picChg>
      </pc:sldChg>
      <pc:sldChg chg="addSp modSp mod">
        <pc:chgData name="DORIS ADRIANA MARTINEZ PEÑUELA" userId="5d3e9512aaa0823c" providerId="LiveId" clId="{C209FDF0-9282-46F6-B154-2D234925AEEC}" dt="2026-02-04T15:05:07.021" v="1567" actId="20577"/>
        <pc:sldMkLst>
          <pc:docMk/>
          <pc:sldMk cId="3089105109" sldId="443"/>
        </pc:sldMkLst>
        <pc:spChg chg="add mod">
          <ac:chgData name="DORIS ADRIANA MARTINEZ PEÑUELA" userId="5d3e9512aaa0823c" providerId="LiveId" clId="{C209FDF0-9282-46F6-B154-2D234925AEEC}" dt="2026-02-04T14:36:48.702" v="1405" actId="255"/>
          <ac:spMkLst>
            <pc:docMk/>
            <pc:sldMk cId="3089105109" sldId="443"/>
            <ac:spMk id="3" creationId="{D28A3FF1-D9A5-9839-B19D-AB28E4DFE02B}"/>
          </ac:spMkLst>
        </pc:spChg>
        <pc:spChg chg="mod">
          <ac:chgData name="DORIS ADRIANA MARTINEZ PEÑUELA" userId="5d3e9512aaa0823c" providerId="LiveId" clId="{C209FDF0-9282-46F6-B154-2D234925AEEC}" dt="2026-02-04T15:05:07.021" v="1567" actId="20577"/>
          <ac:spMkLst>
            <pc:docMk/>
            <pc:sldMk cId="3089105109" sldId="443"/>
            <ac:spMk id="7" creationId="{CA8E1970-FACC-D69C-A49A-7AACE2B3554F}"/>
          </ac:spMkLst>
        </pc:spChg>
        <pc:graphicFrameChg chg="mod modGraphic">
          <ac:chgData name="DORIS ADRIANA MARTINEZ PEÑUELA" userId="5d3e9512aaa0823c" providerId="LiveId" clId="{C209FDF0-9282-46F6-B154-2D234925AEEC}" dt="2026-02-04T14:40:59.380" v="1434" actId="122"/>
          <ac:graphicFrameMkLst>
            <pc:docMk/>
            <pc:sldMk cId="3089105109" sldId="443"/>
            <ac:graphicFrameMk id="8" creationId="{3C025C29-1F64-4DDF-430A-ADEF5BB0C213}"/>
          </ac:graphicFrameMkLst>
        </pc:graphicFrameChg>
      </pc:sldChg>
      <pc:sldChg chg="addSp delSp modSp mod">
        <pc:chgData name="DORIS ADRIANA MARTINEZ PEÑUELA" userId="5d3e9512aaa0823c" providerId="LiveId" clId="{C209FDF0-9282-46F6-B154-2D234925AEEC}" dt="2026-02-04T15:07:10.342" v="1596" actId="20577"/>
        <pc:sldMkLst>
          <pc:docMk/>
          <pc:sldMk cId="2171469650" sldId="445"/>
        </pc:sldMkLst>
        <pc:spChg chg="add mod">
          <ac:chgData name="DORIS ADRIANA MARTINEZ PEÑUELA" userId="5d3e9512aaa0823c" providerId="LiveId" clId="{C209FDF0-9282-46F6-B154-2D234925AEEC}" dt="2026-02-04T14:37:03.762" v="1410" actId="1076"/>
          <ac:spMkLst>
            <pc:docMk/>
            <pc:sldMk cId="2171469650" sldId="445"/>
            <ac:spMk id="2" creationId="{569C2716-C0B4-73ED-E05F-E02F1EADE2DA}"/>
          </ac:spMkLst>
        </pc:spChg>
        <pc:spChg chg="mod">
          <ac:chgData name="DORIS ADRIANA MARTINEZ PEÑUELA" userId="5d3e9512aaa0823c" providerId="LiveId" clId="{C209FDF0-9282-46F6-B154-2D234925AEEC}" dt="2026-02-04T15:07:10.342" v="1596" actId="20577"/>
          <ac:spMkLst>
            <pc:docMk/>
            <pc:sldMk cId="2171469650" sldId="445"/>
            <ac:spMk id="8" creationId="{59025B06-0571-3821-0AC4-A650FFA58864}"/>
          </ac:spMkLst>
        </pc:spChg>
        <pc:graphicFrameChg chg="mod modGraphic">
          <ac:chgData name="DORIS ADRIANA MARTINEZ PEÑUELA" userId="5d3e9512aaa0823c" providerId="LiveId" clId="{C209FDF0-9282-46F6-B154-2D234925AEEC}" dt="2026-02-04T14:40:49.522" v="1432" actId="122"/>
          <ac:graphicFrameMkLst>
            <pc:docMk/>
            <pc:sldMk cId="2171469650" sldId="445"/>
            <ac:graphicFrameMk id="7" creationId="{D136C5A7-E6D3-9C8C-DF5E-EA8FCB408ED8}"/>
          </ac:graphicFrameMkLst>
        </pc:graphicFrameChg>
        <pc:picChg chg="del mod">
          <ac:chgData name="DORIS ADRIANA MARTINEZ PEÑUELA" userId="5d3e9512aaa0823c" providerId="LiveId" clId="{C209FDF0-9282-46F6-B154-2D234925AEEC}" dt="2026-02-04T15:04:23.696" v="1553" actId="478"/>
          <ac:picMkLst>
            <pc:docMk/>
            <pc:sldMk cId="2171469650" sldId="445"/>
            <ac:picMk id="5" creationId="{CA987BDD-544B-8D02-7713-4318912950A9}"/>
          </ac:picMkLst>
        </pc:picChg>
      </pc:sldChg>
      <pc:sldChg chg="addSp delSp modSp mod">
        <pc:chgData name="DORIS ADRIANA MARTINEZ PEÑUELA" userId="5d3e9512aaa0823c" providerId="LiveId" clId="{C209FDF0-9282-46F6-B154-2D234925AEEC}" dt="2026-02-04T15:07:54.725" v="1606" actId="14100"/>
        <pc:sldMkLst>
          <pc:docMk/>
          <pc:sldMk cId="1479554681" sldId="446"/>
        </pc:sldMkLst>
        <pc:spChg chg="add mod">
          <ac:chgData name="DORIS ADRIANA MARTINEZ PEÑUELA" userId="5d3e9512aaa0823c" providerId="LiveId" clId="{C209FDF0-9282-46F6-B154-2D234925AEEC}" dt="2026-02-04T14:37:16.708" v="1415" actId="1076"/>
          <ac:spMkLst>
            <pc:docMk/>
            <pc:sldMk cId="1479554681" sldId="446"/>
            <ac:spMk id="2" creationId="{9BD2CAF7-0E34-46A4-75E0-7EFA775475C7}"/>
          </ac:spMkLst>
        </pc:spChg>
        <pc:spChg chg="mod">
          <ac:chgData name="DORIS ADRIANA MARTINEZ PEÑUELA" userId="5d3e9512aaa0823c" providerId="LiveId" clId="{C209FDF0-9282-46F6-B154-2D234925AEEC}" dt="2026-02-04T15:07:54.725" v="1606" actId="14100"/>
          <ac:spMkLst>
            <pc:docMk/>
            <pc:sldMk cId="1479554681" sldId="446"/>
            <ac:spMk id="7" creationId="{5121FB1C-3DEE-AD16-1807-4E4601FDB7DB}"/>
          </ac:spMkLst>
        </pc:spChg>
        <pc:graphicFrameChg chg="mod modGraphic">
          <ac:chgData name="DORIS ADRIANA MARTINEZ PEÑUELA" userId="5d3e9512aaa0823c" providerId="LiveId" clId="{C209FDF0-9282-46F6-B154-2D234925AEEC}" dt="2026-02-04T14:40:53.353" v="1433" actId="122"/>
          <ac:graphicFrameMkLst>
            <pc:docMk/>
            <pc:sldMk cId="1479554681" sldId="446"/>
            <ac:graphicFrameMk id="6" creationId="{F191CEA2-92F3-C16D-020F-DB7A9A6108C6}"/>
          </ac:graphicFrameMkLst>
        </pc:graphicFrameChg>
        <pc:picChg chg="del mod">
          <ac:chgData name="DORIS ADRIANA MARTINEZ PEÑUELA" userId="5d3e9512aaa0823c" providerId="LiveId" clId="{C209FDF0-9282-46F6-B154-2D234925AEEC}" dt="2026-02-04T15:04:25.933" v="1554" actId="478"/>
          <ac:picMkLst>
            <pc:docMk/>
            <pc:sldMk cId="1479554681" sldId="446"/>
            <ac:picMk id="5" creationId="{A8373F02-7146-0192-BA0C-D276B5E3C80B}"/>
          </ac:picMkLst>
        </pc:picChg>
      </pc:sldChg>
      <pc:sldChg chg="modSp mod">
        <pc:chgData name="DORIS ADRIANA MARTINEZ PEÑUELA" userId="5d3e9512aaa0823c" providerId="LiveId" clId="{C209FDF0-9282-46F6-B154-2D234925AEEC}" dt="2026-02-04T14:36:08.781" v="1385" actId="20577"/>
        <pc:sldMkLst>
          <pc:docMk/>
          <pc:sldMk cId="2379986499" sldId="448"/>
        </pc:sldMkLst>
        <pc:spChg chg="mod">
          <ac:chgData name="DORIS ADRIANA MARTINEZ PEÑUELA" userId="5d3e9512aaa0823c" providerId="LiveId" clId="{C209FDF0-9282-46F6-B154-2D234925AEEC}" dt="2026-02-04T14:36:08.781" v="1385" actId="20577"/>
          <ac:spMkLst>
            <pc:docMk/>
            <pc:sldMk cId="2379986499" sldId="448"/>
            <ac:spMk id="9" creationId="{CA83AE04-3866-8C4D-039C-7D95335298F4}"/>
          </ac:spMkLst>
        </pc:spChg>
      </pc:sldChg>
      <pc:sldChg chg="delSp modSp mod">
        <pc:chgData name="DORIS ADRIANA MARTINEZ PEÑUELA" userId="5d3e9512aaa0823c" providerId="LiveId" clId="{C209FDF0-9282-46F6-B154-2D234925AEEC}" dt="2026-02-04T15:04:14.115" v="1549" actId="478"/>
        <pc:sldMkLst>
          <pc:docMk/>
          <pc:sldMk cId="2875559547" sldId="452"/>
        </pc:sldMkLst>
        <pc:spChg chg="mod">
          <ac:chgData name="DORIS ADRIANA MARTINEZ PEÑUELA" userId="5d3e9512aaa0823c" providerId="LiveId" clId="{C209FDF0-9282-46F6-B154-2D234925AEEC}" dt="2026-02-04T13:56:39.550" v="761" actId="1076"/>
          <ac:spMkLst>
            <pc:docMk/>
            <pc:sldMk cId="2875559547" sldId="452"/>
            <ac:spMk id="2" creationId="{1E4AC165-792E-0A97-42AE-C55DF7759E81}"/>
          </ac:spMkLst>
        </pc:spChg>
        <pc:spChg chg="mod">
          <ac:chgData name="DORIS ADRIANA MARTINEZ PEÑUELA" userId="5d3e9512aaa0823c" providerId="LiveId" clId="{C209FDF0-9282-46F6-B154-2D234925AEEC}" dt="2026-02-04T14:19:01.042" v="1053"/>
          <ac:spMkLst>
            <pc:docMk/>
            <pc:sldMk cId="2875559547" sldId="452"/>
            <ac:spMk id="4" creationId="{90521475-DCE4-C6AC-D6DC-5A5C558D9143}"/>
          </ac:spMkLst>
        </pc:spChg>
        <pc:spChg chg="del mod">
          <ac:chgData name="DORIS ADRIANA MARTINEZ PEÑUELA" userId="5d3e9512aaa0823c" providerId="LiveId" clId="{C209FDF0-9282-46F6-B154-2D234925AEEC}" dt="2026-02-04T13:55:05.592" v="732" actId="478"/>
          <ac:spMkLst>
            <pc:docMk/>
            <pc:sldMk cId="2875559547" sldId="452"/>
            <ac:spMk id="6" creationId="{680514B6-37BE-7A7F-66AA-66888E3515B5}"/>
          </ac:spMkLst>
        </pc:spChg>
        <pc:picChg chg="del mod">
          <ac:chgData name="DORIS ADRIANA MARTINEZ PEÑUELA" userId="5d3e9512aaa0823c" providerId="LiveId" clId="{C209FDF0-9282-46F6-B154-2D234925AEEC}" dt="2026-02-04T15:04:14.115" v="1549" actId="478"/>
          <ac:picMkLst>
            <pc:docMk/>
            <pc:sldMk cId="2875559547" sldId="452"/>
            <ac:picMk id="3" creationId="{D936329F-5365-232D-9915-3C5B169C6801}"/>
          </ac:picMkLst>
        </pc:picChg>
      </pc:sldChg>
      <pc:sldChg chg="addSp delSp modSp mod">
        <pc:chgData name="DORIS ADRIANA MARTINEZ PEÑUELA" userId="5d3e9512aaa0823c" providerId="LiveId" clId="{C209FDF0-9282-46F6-B154-2D234925AEEC}" dt="2026-02-04T15:04:19.513" v="1551" actId="478"/>
        <pc:sldMkLst>
          <pc:docMk/>
          <pc:sldMk cId="3369063699" sldId="453"/>
        </pc:sldMkLst>
        <pc:spChg chg="add mod">
          <ac:chgData name="DORIS ADRIANA MARTINEZ PEÑUELA" userId="5d3e9512aaa0823c" providerId="LiveId" clId="{C209FDF0-9282-46F6-B154-2D234925AEEC}" dt="2026-02-04T14:36:53.305" v="1407" actId="1076"/>
          <ac:spMkLst>
            <pc:docMk/>
            <pc:sldMk cId="3369063699" sldId="453"/>
            <ac:spMk id="5" creationId="{4B0631DD-BA19-2E4B-3101-7E5A724E4D23}"/>
          </ac:spMkLst>
        </pc:spChg>
        <pc:graphicFrameChg chg="modGraphic">
          <ac:chgData name="DORIS ADRIANA MARTINEZ PEÑUELA" userId="5d3e9512aaa0823c" providerId="LiveId" clId="{C209FDF0-9282-46F6-B154-2D234925AEEC}" dt="2026-02-04T14:40:42.883" v="1431" actId="122"/>
          <ac:graphicFrameMkLst>
            <pc:docMk/>
            <pc:sldMk cId="3369063699" sldId="453"/>
            <ac:graphicFrameMk id="4" creationId="{CC4B96A4-3F3D-51C7-E7A2-E84A4B87F865}"/>
          </ac:graphicFrameMkLst>
        </pc:graphicFrameChg>
        <pc:picChg chg="del mod">
          <ac:chgData name="DORIS ADRIANA MARTINEZ PEÑUELA" userId="5d3e9512aaa0823c" providerId="LiveId" clId="{C209FDF0-9282-46F6-B154-2D234925AEEC}" dt="2026-02-04T15:04:19.513" v="1551" actId="478"/>
          <ac:picMkLst>
            <pc:docMk/>
            <pc:sldMk cId="3369063699" sldId="453"/>
            <ac:picMk id="3" creationId="{D7917CF0-44FA-C522-1458-EE04841BD597}"/>
          </ac:picMkLst>
        </pc:picChg>
      </pc:sldChg>
      <pc:sldChg chg="addSp delSp modSp mod">
        <pc:chgData name="DORIS ADRIANA MARTINEZ PEÑUELA" userId="5d3e9512aaa0823c" providerId="LiveId" clId="{C209FDF0-9282-46F6-B154-2D234925AEEC}" dt="2026-02-04T15:03:48.014" v="1544" actId="478"/>
        <pc:sldMkLst>
          <pc:docMk/>
          <pc:sldMk cId="2600961987" sldId="455"/>
        </pc:sldMkLst>
        <pc:spChg chg="add mod">
          <ac:chgData name="DORIS ADRIANA MARTINEZ PEÑUELA" userId="5d3e9512aaa0823c" providerId="LiveId" clId="{C209FDF0-9282-46F6-B154-2D234925AEEC}" dt="2026-02-04T14:36:23.999" v="1391" actId="1076"/>
          <ac:spMkLst>
            <pc:docMk/>
            <pc:sldMk cId="2600961987" sldId="455"/>
            <ac:spMk id="3" creationId="{D66D22E8-C687-8CD2-A42F-CBFBAA04EC48}"/>
          </ac:spMkLst>
        </pc:spChg>
        <pc:graphicFrameChg chg="mod modGraphic">
          <ac:chgData name="DORIS ADRIANA MARTINEZ PEÑUELA" userId="5d3e9512aaa0823c" providerId="LiveId" clId="{C209FDF0-9282-46F6-B154-2D234925AEEC}" dt="2026-02-04T14:40:31.562" v="1429" actId="122"/>
          <ac:graphicFrameMkLst>
            <pc:docMk/>
            <pc:sldMk cId="2600961987" sldId="455"/>
            <ac:graphicFrameMk id="7" creationId="{5AE79DFE-ECFC-77B1-B955-14B72E93A843}"/>
          </ac:graphicFrameMkLst>
        </pc:graphicFrameChg>
        <pc:picChg chg="del mod">
          <ac:chgData name="DORIS ADRIANA MARTINEZ PEÑUELA" userId="5d3e9512aaa0823c" providerId="LiveId" clId="{C209FDF0-9282-46F6-B154-2D234925AEEC}" dt="2026-02-04T15:03:48.014" v="1544" actId="478"/>
          <ac:picMkLst>
            <pc:docMk/>
            <pc:sldMk cId="2600961987" sldId="455"/>
            <ac:picMk id="8" creationId="{3B281E97-EF0E-9FFC-D4B6-5FD307E1CA71}"/>
          </ac:picMkLst>
        </pc:picChg>
      </pc:sldChg>
      <pc:sldChg chg="delSp modSp mod">
        <pc:chgData name="DORIS ADRIANA MARTINEZ PEÑUELA" userId="5d3e9512aaa0823c" providerId="LiveId" clId="{C209FDF0-9282-46F6-B154-2D234925AEEC}" dt="2026-02-04T15:04:03.257" v="1545" actId="478"/>
        <pc:sldMkLst>
          <pc:docMk/>
          <pc:sldMk cId="1552514568" sldId="456"/>
        </pc:sldMkLst>
        <pc:spChg chg="mod">
          <ac:chgData name="DORIS ADRIANA MARTINEZ PEÑUELA" userId="5d3e9512aaa0823c" providerId="LiveId" clId="{C209FDF0-9282-46F6-B154-2D234925AEEC}" dt="2026-02-04T13:45:39.425" v="657" actId="1076"/>
          <ac:spMkLst>
            <pc:docMk/>
            <pc:sldMk cId="1552514568" sldId="456"/>
            <ac:spMk id="2" creationId="{432616A7-246A-5087-7BD6-E09368D86533}"/>
          </ac:spMkLst>
        </pc:spChg>
        <pc:spChg chg="mod">
          <ac:chgData name="DORIS ADRIANA MARTINEZ PEÑUELA" userId="5d3e9512aaa0823c" providerId="LiveId" clId="{C209FDF0-9282-46F6-B154-2D234925AEEC}" dt="2026-02-04T14:19:16.387" v="1058"/>
          <ac:spMkLst>
            <pc:docMk/>
            <pc:sldMk cId="1552514568" sldId="456"/>
            <ac:spMk id="6" creationId="{CC98F894-875A-9F87-5B97-FF0C9E3D6D7F}"/>
          </ac:spMkLst>
        </pc:spChg>
        <pc:picChg chg="del mod">
          <ac:chgData name="DORIS ADRIANA MARTINEZ PEÑUELA" userId="5d3e9512aaa0823c" providerId="LiveId" clId="{C209FDF0-9282-46F6-B154-2D234925AEEC}" dt="2026-02-04T15:04:03.257" v="1545" actId="478"/>
          <ac:picMkLst>
            <pc:docMk/>
            <pc:sldMk cId="1552514568" sldId="456"/>
            <ac:picMk id="3" creationId="{B99FDC8F-6E7B-E911-BB15-4A488E6EB698}"/>
          </ac:picMkLst>
        </pc:picChg>
      </pc:sldChg>
      <pc:sldChg chg="delSp modSp mod">
        <pc:chgData name="DORIS ADRIANA MARTINEZ PEÑUELA" userId="5d3e9512aaa0823c" providerId="LiveId" clId="{C209FDF0-9282-46F6-B154-2D234925AEEC}" dt="2026-02-04T15:04:05.803" v="1546" actId="478"/>
        <pc:sldMkLst>
          <pc:docMk/>
          <pc:sldMk cId="1384369875" sldId="458"/>
        </pc:sldMkLst>
        <pc:spChg chg="mod">
          <ac:chgData name="DORIS ADRIANA MARTINEZ PEÑUELA" userId="5d3e9512aaa0823c" providerId="LiveId" clId="{C209FDF0-9282-46F6-B154-2D234925AEEC}" dt="2026-02-04T14:19:13.244" v="1057"/>
          <ac:spMkLst>
            <pc:docMk/>
            <pc:sldMk cId="1384369875" sldId="458"/>
            <ac:spMk id="6" creationId="{80F936B9-8F21-C999-A4A5-BF205BDA9047}"/>
          </ac:spMkLst>
        </pc:spChg>
        <pc:picChg chg="del mod">
          <ac:chgData name="DORIS ADRIANA MARTINEZ PEÑUELA" userId="5d3e9512aaa0823c" providerId="LiveId" clId="{C209FDF0-9282-46F6-B154-2D234925AEEC}" dt="2026-02-04T15:04:05.803" v="1546" actId="478"/>
          <ac:picMkLst>
            <pc:docMk/>
            <pc:sldMk cId="1384369875" sldId="458"/>
            <ac:picMk id="3" creationId="{C60876FF-B2A4-97A6-508F-1A9A0A421904}"/>
          </ac:picMkLst>
        </pc:picChg>
      </pc:sldChg>
      <pc:sldChg chg="delSp modSp mod ord">
        <pc:chgData name="DORIS ADRIANA MARTINEZ PEÑUELA" userId="5d3e9512aaa0823c" providerId="LiveId" clId="{C209FDF0-9282-46F6-B154-2D234925AEEC}" dt="2026-02-04T15:04:11.147" v="1548" actId="478"/>
        <pc:sldMkLst>
          <pc:docMk/>
          <pc:sldMk cId="2935463960" sldId="459"/>
        </pc:sldMkLst>
        <pc:spChg chg="mod">
          <ac:chgData name="DORIS ADRIANA MARTINEZ PEÑUELA" userId="5d3e9512aaa0823c" providerId="LiveId" clId="{C209FDF0-9282-46F6-B154-2D234925AEEC}" dt="2026-02-04T14:19:06.999" v="1055"/>
          <ac:spMkLst>
            <pc:docMk/>
            <pc:sldMk cId="2935463960" sldId="459"/>
            <ac:spMk id="4" creationId="{238CFC70-0255-3A8D-1CE0-D2225937B56D}"/>
          </ac:spMkLst>
        </pc:spChg>
        <pc:picChg chg="del mod">
          <ac:chgData name="DORIS ADRIANA MARTINEZ PEÑUELA" userId="5d3e9512aaa0823c" providerId="LiveId" clId="{C209FDF0-9282-46F6-B154-2D234925AEEC}" dt="2026-02-04T15:04:11.147" v="1548" actId="478"/>
          <ac:picMkLst>
            <pc:docMk/>
            <pc:sldMk cId="2935463960" sldId="459"/>
            <ac:picMk id="3" creationId="{D8E2625C-EE99-8114-4173-524182F055B7}"/>
          </ac:picMkLst>
        </pc:picChg>
      </pc:sldChg>
      <pc:sldChg chg="delSp modSp mod">
        <pc:chgData name="DORIS ADRIANA MARTINEZ PEÑUELA" userId="5d3e9512aaa0823c" providerId="LiveId" clId="{C209FDF0-9282-46F6-B154-2D234925AEEC}" dt="2026-02-04T15:06:51.564" v="1581" actId="20577"/>
        <pc:sldMkLst>
          <pc:docMk/>
          <pc:sldMk cId="2787476416" sldId="460"/>
        </pc:sldMkLst>
        <pc:spChg chg="mod">
          <ac:chgData name="DORIS ADRIANA MARTINEZ PEÑUELA" userId="5d3e9512aaa0823c" providerId="LiveId" clId="{C209FDF0-9282-46F6-B154-2D234925AEEC}" dt="2026-02-04T15:06:51.564" v="1581" actId="20577"/>
          <ac:spMkLst>
            <pc:docMk/>
            <pc:sldMk cId="2787476416" sldId="460"/>
            <ac:spMk id="6" creationId="{BDC8B4F7-B52D-EF6B-D8BF-899FC2D36265}"/>
          </ac:spMkLst>
        </pc:spChg>
        <pc:picChg chg="del mod">
          <ac:chgData name="DORIS ADRIANA MARTINEZ PEÑUELA" userId="5d3e9512aaa0823c" providerId="LiveId" clId="{C209FDF0-9282-46F6-B154-2D234925AEEC}" dt="2026-02-04T15:04:21.491" v="1552" actId="478"/>
          <ac:picMkLst>
            <pc:docMk/>
            <pc:sldMk cId="2787476416" sldId="460"/>
            <ac:picMk id="3" creationId="{C11BAB6D-B3C1-1612-CE20-8AA1BC04AB92}"/>
          </ac:picMkLst>
        </pc:picChg>
      </pc:sldChg>
      <pc:sldChg chg="delSp modSp add mod">
        <pc:chgData name="DORIS ADRIANA MARTINEZ PEÑUELA" userId="5d3e9512aaa0823c" providerId="LiveId" clId="{C209FDF0-9282-46F6-B154-2D234925AEEC}" dt="2026-02-04T15:04:16.893" v="1550" actId="478"/>
        <pc:sldMkLst>
          <pc:docMk/>
          <pc:sldMk cId="1320698336" sldId="461"/>
        </pc:sldMkLst>
        <pc:spChg chg="del">
          <ac:chgData name="DORIS ADRIANA MARTINEZ PEÑUELA" userId="5d3e9512aaa0823c" providerId="LiveId" clId="{C209FDF0-9282-46F6-B154-2D234925AEEC}" dt="2026-02-04T13:55:09.096" v="733" actId="478"/>
          <ac:spMkLst>
            <pc:docMk/>
            <pc:sldMk cId="1320698336" sldId="461"/>
            <ac:spMk id="4" creationId="{F4BAEE58-5A67-0377-AC5A-1C246F6D6B67}"/>
          </ac:spMkLst>
        </pc:spChg>
        <pc:spChg chg="mod">
          <ac:chgData name="DORIS ADRIANA MARTINEZ PEÑUELA" userId="5d3e9512aaa0823c" providerId="LiveId" clId="{C209FDF0-9282-46F6-B154-2D234925AEEC}" dt="2026-02-04T14:44:24.450" v="1446" actId="113"/>
          <ac:spMkLst>
            <pc:docMk/>
            <pc:sldMk cId="1320698336" sldId="461"/>
            <ac:spMk id="6" creationId="{872A381F-4F9B-1BF7-34AE-5E76950A2E27}"/>
          </ac:spMkLst>
        </pc:spChg>
        <pc:picChg chg="del mod">
          <ac:chgData name="DORIS ADRIANA MARTINEZ PEÑUELA" userId="5d3e9512aaa0823c" providerId="LiveId" clId="{C209FDF0-9282-46F6-B154-2D234925AEEC}" dt="2026-02-04T15:04:16.893" v="1550" actId="478"/>
          <ac:picMkLst>
            <pc:docMk/>
            <pc:sldMk cId="1320698336" sldId="461"/>
            <ac:picMk id="3" creationId="{8390C9FF-0A8E-CE9D-7A38-5A3A4ABBD9B5}"/>
          </ac:picMkLst>
        </pc:picChg>
      </pc:sldChg>
      <pc:sldChg chg="addSp modSp new mod">
        <pc:chgData name="DORIS ADRIANA MARTINEZ PEÑUELA" userId="5d3e9512aaa0823c" providerId="LiveId" clId="{C209FDF0-9282-46F6-B154-2D234925AEEC}" dt="2026-02-04T15:08:14.544" v="1624" actId="14100"/>
        <pc:sldMkLst>
          <pc:docMk/>
          <pc:sldMk cId="2297722447" sldId="462"/>
        </pc:sldMkLst>
        <pc:spChg chg="add mod">
          <ac:chgData name="DORIS ADRIANA MARTINEZ PEÑUELA" userId="5d3e9512aaa0823c" providerId="LiveId" clId="{C209FDF0-9282-46F6-B154-2D234925AEEC}" dt="2026-02-04T15:08:14.544" v="1624" actId="14100"/>
          <ac:spMkLst>
            <pc:docMk/>
            <pc:sldMk cId="2297722447" sldId="462"/>
            <ac:spMk id="2" creationId="{A96433E3-B86D-53DE-EB6A-5A7BCBDAF4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CE6AEAF-DFC6-034F-8E5D-8C54D9DF4C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AC2908-4199-CA41-9C70-44E2AB2D67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AF8B9-748A-0E40-A9B5-884829F7B669}" type="datetimeFigureOut">
              <a:rPr lang="es-CO" smtClean="0"/>
              <a:t>4/02/2026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02C20E-64C7-B046-883A-6031E89C86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33B6CB-0A0A-8743-BA01-299EE22C81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69429-EBE5-3546-8188-6B757878D3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263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CO"/>
          </a:p>
        </p:txBody>
      </p:sp>
      <p:sp>
        <p:nvSpPr>
          <p:cNvPr id="151" name="Google Shape;151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D26C0E-FEFE-4CAB-88A3-CA810B7E3F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38DFC08-71AF-46E4-A442-1AB73CB93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34648" y="629263"/>
            <a:ext cx="1516573" cy="2580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9CD4D5-3E11-9E41-AE9F-9776CFC386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178" y="4237230"/>
            <a:ext cx="602023" cy="7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3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D26C0E-FEFE-4CAB-88A3-CA810B7E3F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BE2F3B-F9D4-0942-A684-FE2F6A69A5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178" y="4237230"/>
            <a:ext cx="602023" cy="7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2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D26C0E-FEFE-4CAB-88A3-CA810B7E3F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49" y="7355"/>
            <a:ext cx="914399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F6D27D-20C6-4B0D-A4FE-EDAF5612F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3" r="11286" b="35636"/>
          <a:stretch/>
        </p:blipFill>
        <p:spPr>
          <a:xfrm rot="16200000">
            <a:off x="8258617" y="14729"/>
            <a:ext cx="900112" cy="8706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B3C445-B794-4AA8-8D83-28781CEA23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457" y="84090"/>
            <a:ext cx="1007216" cy="55033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AFBE367-0890-493A-8610-BFC265B34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49" y="4928737"/>
            <a:ext cx="919811" cy="21476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607FAEF-A9CA-0B4E-ABE8-D3669264F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0185" r="12200" b="35182"/>
          <a:stretch/>
        </p:blipFill>
        <p:spPr>
          <a:xfrm rot="16200000">
            <a:off x="-884794" y="871144"/>
            <a:ext cx="2090739" cy="34844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704B433-EA25-F44C-AC89-5638B9F21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789" t="37367" r="6448" b="39783"/>
          <a:stretch/>
        </p:blipFill>
        <p:spPr>
          <a:xfrm rot="5910846">
            <a:off x="-1594366" y="2352101"/>
            <a:ext cx="3316511" cy="84425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E445F85-70B0-DB4B-B90F-DAC88331EBB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178" y="4237230"/>
            <a:ext cx="602023" cy="7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6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63C071A-D625-4BB7-B466-98D472845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871CB8-3AC5-5C48-9719-32D4717B67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844" y="-65899"/>
            <a:ext cx="7340600" cy="5234113"/>
          </a:xfrm>
          <a:prstGeom prst="rect">
            <a:avLst/>
          </a:prstGeom>
        </p:spPr>
      </p:pic>
      <p:cxnSp>
        <p:nvCxnSpPr>
          <p:cNvPr id="10" name="Google Shape;10;p2"/>
          <p:cNvCxnSpPr/>
          <p:nvPr/>
        </p:nvCxnSpPr>
        <p:spPr>
          <a:xfrm>
            <a:off x="334800" y="717675"/>
            <a:ext cx="8474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225" y="1185500"/>
            <a:ext cx="42558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tx1"/>
                </a:solidFill>
                <a:latin typeface="Poppins ExtraBold" panose="000009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800"/>
              <a:buNone/>
              <a:defRPr sz="48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3225" y="3457600"/>
            <a:ext cx="42558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None/>
              <a:defRPr sz="1400" b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EFE4C5C-9B12-1C4A-BAA4-391BBF7CF9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994" y="4240709"/>
            <a:ext cx="593453" cy="7274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34626D-7879-2E4A-ACC5-DF6CE94A58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4824891"/>
            <a:ext cx="1214767" cy="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CE32FF4-24E0-43B9-99FA-90B040DB6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233660" y="2662184"/>
            <a:ext cx="3435529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>
                <a:solidFill>
                  <a:schemeClr val="lt2"/>
                </a:solidFill>
                <a:latin typeface="Poppins ExtraBold" panose="000009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410769" y="3500877"/>
            <a:ext cx="3081309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>
                <a:solidFill>
                  <a:schemeClr val="dk1"/>
                </a:solidFill>
                <a:latin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6058623" y="1755320"/>
            <a:ext cx="17856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4800">
                <a:solidFill>
                  <a:srgbClr val="002060"/>
                </a:solidFill>
                <a:latin typeface="Poppins ExtraBold" panose="000009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FD587B0-4806-4F41-A68C-78F70B939C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178" y="4237230"/>
            <a:ext cx="602023" cy="7379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8EFF91-4E8A-2847-A627-85E12011F9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3046"/>
            <a:ext cx="6892413" cy="5156546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F010F33D-C952-734D-8E0D-8A546890B9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6562" y="4821164"/>
            <a:ext cx="1265143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5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D26C0E-FEFE-4CAB-88A3-CA810B7E3F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3EFF021-58FA-474A-9D04-A9B81C4B56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7A82243-30BF-F54F-AA6C-D055026054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178" y="4237230"/>
            <a:ext cx="602023" cy="737929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43FFAF36-33AD-9845-9E7E-D3D73E2635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6562" y="4821164"/>
            <a:ext cx="1265143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8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ED6232CE-1641-4129-B8BF-9B7D8447D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4817649" y="2228700"/>
            <a:ext cx="263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1688751" y="2228700"/>
            <a:ext cx="2592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3"/>
          </p:nvPr>
        </p:nvSpPr>
        <p:spPr>
          <a:xfrm>
            <a:off x="1886451" y="1971750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lt2"/>
                </a:solidFill>
                <a:latin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1688751" y="4051150"/>
            <a:ext cx="2592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5"/>
          </p:nvPr>
        </p:nvSpPr>
        <p:spPr>
          <a:xfrm>
            <a:off x="1886451" y="3794330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lt2"/>
                </a:solidFill>
                <a:latin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6"/>
          </p:nvPr>
        </p:nvSpPr>
        <p:spPr>
          <a:xfrm>
            <a:off x="4903749" y="4051150"/>
            <a:ext cx="2465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 b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7"/>
          </p:nvPr>
        </p:nvSpPr>
        <p:spPr>
          <a:xfrm>
            <a:off x="5037699" y="3794330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lt2"/>
                </a:solidFill>
                <a:latin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8"/>
          </p:nvPr>
        </p:nvSpPr>
        <p:spPr>
          <a:xfrm>
            <a:off x="5037699" y="1971750"/>
            <a:ext cx="21975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lt2"/>
                </a:solidFill>
                <a:latin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731520" y="448056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>
                <a:solidFill>
                  <a:schemeClr val="lt2"/>
                </a:solidFill>
                <a:latin typeface="Poppins ExtraBold" panose="000009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9" hasCustomPrompt="1"/>
          </p:nvPr>
        </p:nvSpPr>
        <p:spPr>
          <a:xfrm>
            <a:off x="2301051" y="1305975"/>
            <a:ext cx="136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  <a:latin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3" hasCustomPrompt="1"/>
          </p:nvPr>
        </p:nvSpPr>
        <p:spPr>
          <a:xfrm>
            <a:off x="2301051" y="3139925"/>
            <a:ext cx="136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  <a:latin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4" hasCustomPrompt="1"/>
          </p:nvPr>
        </p:nvSpPr>
        <p:spPr>
          <a:xfrm>
            <a:off x="5452299" y="1305975"/>
            <a:ext cx="136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  <a:latin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15" hasCustomPrompt="1"/>
          </p:nvPr>
        </p:nvSpPr>
        <p:spPr>
          <a:xfrm>
            <a:off x="5452299" y="3139925"/>
            <a:ext cx="1368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  <a:latin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88963A10-FBAF-3746-83D7-2C66B60051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178" y="4237230"/>
            <a:ext cx="602023" cy="737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1_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BD4A5A9-1CE7-48AB-AAD2-397877693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F71F7B3-D5A3-4814-A338-C42166B2DF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34648" y="629263"/>
            <a:ext cx="1516573" cy="2580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5F22ACD-BE7D-406C-AC68-AEFCCC9F77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432" y="1526758"/>
            <a:ext cx="1705066" cy="208998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2B345BAA-9EF2-604B-B66C-44FCD95CB0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7309" y="2469378"/>
            <a:ext cx="2840182" cy="32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3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3500"/>
              <a:buFont typeface="Poppins"/>
              <a:buNone/>
              <a:defRPr sz="3500" b="1">
                <a:solidFill>
                  <a:srgbClr val="181B3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7620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600"/>
              <a:buFont typeface="Poppins"/>
              <a:buChar char="●"/>
              <a:defRPr sz="1600" b="1">
                <a:solidFill>
                  <a:srgbClr val="181B3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600"/>
              <a:buFont typeface="Poppins"/>
              <a:buChar char="○"/>
              <a:defRPr sz="1600">
                <a:solidFill>
                  <a:srgbClr val="181B3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400"/>
              <a:buFont typeface="Poppins Medium"/>
              <a:buChar char="■"/>
              <a:defRPr>
                <a:solidFill>
                  <a:srgbClr val="181B3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400"/>
              <a:buFont typeface="Poppins"/>
              <a:buChar char="●"/>
              <a:defRPr>
                <a:solidFill>
                  <a:srgbClr val="181B3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400"/>
              <a:buFont typeface="Poppins"/>
              <a:buChar char="○"/>
              <a:defRPr>
                <a:solidFill>
                  <a:srgbClr val="181B3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400"/>
              <a:buFont typeface="Poppins Medium"/>
              <a:buChar char="■"/>
              <a:defRPr>
                <a:solidFill>
                  <a:srgbClr val="181B3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400"/>
              <a:buFont typeface="Poppins"/>
              <a:buChar char="●"/>
              <a:defRPr>
                <a:solidFill>
                  <a:srgbClr val="181B3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1000"/>
              <a:buFont typeface="Poppins"/>
              <a:buChar char="○"/>
              <a:defRPr sz="1000">
                <a:solidFill>
                  <a:srgbClr val="181B3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32"/>
              </a:buClr>
              <a:buSzPts val="900"/>
              <a:buFont typeface="Poppins Medium"/>
              <a:buChar char="■"/>
              <a:defRPr sz="900">
                <a:solidFill>
                  <a:srgbClr val="181B3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48" r:id="rId4"/>
    <p:sldLayoutId id="2147483678" r:id="rId5"/>
    <p:sldLayoutId id="2147483676" r:id="rId6"/>
    <p:sldLayoutId id="2147483659" r:id="rId7"/>
    <p:sldLayoutId id="214748367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eomanist Regular" panose="02000503000000020004" pitchFamily="50" charset="0"/>
          <a:ea typeface="Geomanist Regular" panose="02000503000000020004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Geomanist Regular" panose="02000503000000020004" pitchFamily="50" charset="0"/>
          <a:ea typeface="Geomanist Regular" panose="02000503000000020004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14A789-B084-784E-9E56-C209AA714E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066" y="836194"/>
            <a:ext cx="4482934" cy="3732367"/>
          </a:xfrm>
          <a:prstGeom prst="rect">
            <a:avLst/>
          </a:prstGeom>
        </p:spPr>
      </p:pic>
      <p:sp>
        <p:nvSpPr>
          <p:cNvPr id="16" name="Google Shape;153;p26">
            <a:extLst>
              <a:ext uri="{FF2B5EF4-FFF2-40B4-BE49-F238E27FC236}">
                <a16:creationId xmlns:a16="http://schemas.microsoft.com/office/drawing/2014/main" id="{8AF0D09E-86E2-5D4D-8E8E-7544DDA0A96F}"/>
              </a:ext>
            </a:extLst>
          </p:cNvPr>
          <p:cNvSpPr txBox="1">
            <a:spLocks/>
          </p:cNvSpPr>
          <p:nvPr/>
        </p:nvSpPr>
        <p:spPr>
          <a:xfrm>
            <a:off x="713225" y="1185500"/>
            <a:ext cx="42558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Geomanist Regular" panose="02000503000000020004" pitchFamily="50" charset="0"/>
                <a:ea typeface="Geomanist Regular" panose="02000503000000020004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4200" dirty="0">
                <a:solidFill>
                  <a:schemeClr val="tx2">
                    <a:lumMod val="75000"/>
                  </a:schemeClr>
                </a:solidFill>
                <a:latin typeface="Poppins ExtraBold"/>
              </a:rPr>
              <a:t>Nueva EPS </a:t>
            </a:r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Google Shape;154;p26">
            <a:extLst>
              <a:ext uri="{FF2B5EF4-FFF2-40B4-BE49-F238E27FC236}">
                <a16:creationId xmlns:a16="http://schemas.microsoft.com/office/drawing/2014/main" id="{924AFF02-7B80-BF44-92A6-55758F7B3B2D}"/>
              </a:ext>
            </a:extLst>
          </p:cNvPr>
          <p:cNvSpPr txBox="1">
            <a:spLocks/>
          </p:cNvSpPr>
          <p:nvPr/>
        </p:nvSpPr>
        <p:spPr>
          <a:xfrm>
            <a:off x="713225" y="2873829"/>
            <a:ext cx="4255800" cy="9773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Geomanist Regular" panose="02000503000000020004" pitchFamily="50" charset="0"/>
                <a:ea typeface="Geomanist Regular" panose="02000503000000020004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</a:rPr>
              <a:t>Defensora Delegada para el Derecho a la Salud y la Seguridad Social</a:t>
            </a:r>
          </a:p>
          <a:p>
            <a:endParaRPr lang="da-DK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</a:endParaRPr>
          </a:p>
          <a:p>
            <a:r>
              <a:rPr lang="da-DK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</a:rPr>
              <a:t>Dra. Claudia Vaca González</a:t>
            </a:r>
          </a:p>
          <a:p>
            <a:endParaRPr lang="da-DK" dirty="0">
              <a:solidFill>
                <a:schemeClr val="tx2">
                  <a:lumMod val="75000"/>
                </a:schemeClr>
              </a:solidFill>
              <a:latin typeface="Poppins" panose="00000500000000000000" pitchFamily="2" charset="0"/>
            </a:endParaRPr>
          </a:p>
        </p:txBody>
      </p:sp>
      <p:sp>
        <p:nvSpPr>
          <p:cNvPr id="18" name="Google Shape;155;p26">
            <a:extLst>
              <a:ext uri="{FF2B5EF4-FFF2-40B4-BE49-F238E27FC236}">
                <a16:creationId xmlns:a16="http://schemas.microsoft.com/office/drawing/2014/main" id="{A7E8A993-2E4A-3E4E-B0E0-1E178D45DF93}"/>
              </a:ext>
            </a:extLst>
          </p:cNvPr>
          <p:cNvSpPr/>
          <p:nvPr/>
        </p:nvSpPr>
        <p:spPr>
          <a:xfrm>
            <a:off x="761550" y="3883088"/>
            <a:ext cx="964050" cy="87200"/>
          </a:xfrm>
          <a:custGeom>
            <a:avLst/>
            <a:gdLst/>
            <a:ahLst/>
            <a:cxnLst/>
            <a:rect l="l" t="t" r="r" b="b"/>
            <a:pathLst>
              <a:path w="38562" h="3488" extrusionOk="0">
                <a:moveTo>
                  <a:pt x="25881" y="208"/>
                </a:moveTo>
                <a:cubicBezTo>
                  <a:pt x="25883" y="227"/>
                  <a:pt x="25884" y="246"/>
                  <a:pt x="25886" y="265"/>
                </a:cubicBezTo>
                <a:lnTo>
                  <a:pt x="25877" y="265"/>
                </a:lnTo>
                <a:cubicBezTo>
                  <a:pt x="25876" y="246"/>
                  <a:pt x="25874" y="227"/>
                  <a:pt x="25873" y="208"/>
                </a:cubicBezTo>
                <a:close/>
                <a:moveTo>
                  <a:pt x="20163" y="181"/>
                </a:moveTo>
                <a:cubicBezTo>
                  <a:pt x="20169" y="212"/>
                  <a:pt x="20174" y="243"/>
                  <a:pt x="20180" y="274"/>
                </a:cubicBezTo>
                <a:cubicBezTo>
                  <a:pt x="20173" y="275"/>
                  <a:pt x="20164" y="278"/>
                  <a:pt x="20157" y="280"/>
                </a:cubicBezTo>
                <a:cubicBezTo>
                  <a:pt x="20154" y="249"/>
                  <a:pt x="20152" y="217"/>
                  <a:pt x="20151" y="186"/>
                </a:cubicBezTo>
                <a:cubicBezTo>
                  <a:pt x="20154" y="184"/>
                  <a:pt x="20158" y="183"/>
                  <a:pt x="20163" y="181"/>
                </a:cubicBezTo>
                <a:close/>
                <a:moveTo>
                  <a:pt x="18637" y="295"/>
                </a:moveTo>
                <a:cubicBezTo>
                  <a:pt x="18639" y="314"/>
                  <a:pt x="18640" y="333"/>
                  <a:pt x="18641" y="352"/>
                </a:cubicBezTo>
                <a:lnTo>
                  <a:pt x="18633" y="352"/>
                </a:lnTo>
                <a:cubicBezTo>
                  <a:pt x="18631" y="333"/>
                  <a:pt x="18630" y="314"/>
                  <a:pt x="18628" y="295"/>
                </a:cubicBezTo>
                <a:close/>
                <a:moveTo>
                  <a:pt x="17509" y="408"/>
                </a:moveTo>
                <a:cubicBezTo>
                  <a:pt x="17510" y="410"/>
                  <a:pt x="17511" y="412"/>
                  <a:pt x="17512" y="414"/>
                </a:cubicBezTo>
                <a:lnTo>
                  <a:pt x="17512" y="414"/>
                </a:lnTo>
                <a:cubicBezTo>
                  <a:pt x="17512" y="414"/>
                  <a:pt x="17512" y="414"/>
                  <a:pt x="17512" y="414"/>
                </a:cubicBezTo>
                <a:cubicBezTo>
                  <a:pt x="17510" y="434"/>
                  <a:pt x="17504" y="451"/>
                  <a:pt x="17498" y="465"/>
                </a:cubicBezTo>
                <a:cubicBezTo>
                  <a:pt x="17495" y="459"/>
                  <a:pt x="17492" y="453"/>
                  <a:pt x="17488" y="448"/>
                </a:cubicBezTo>
                <a:cubicBezTo>
                  <a:pt x="17495" y="434"/>
                  <a:pt x="17503" y="421"/>
                  <a:pt x="17509" y="408"/>
                </a:cubicBezTo>
                <a:close/>
                <a:moveTo>
                  <a:pt x="17528" y="367"/>
                </a:moveTo>
                <a:cubicBezTo>
                  <a:pt x="17531" y="383"/>
                  <a:pt x="17535" y="398"/>
                  <a:pt x="17540" y="414"/>
                </a:cubicBezTo>
                <a:cubicBezTo>
                  <a:pt x="17556" y="414"/>
                  <a:pt x="17573" y="417"/>
                  <a:pt x="17592" y="420"/>
                </a:cubicBezTo>
                <a:cubicBezTo>
                  <a:pt x="17595" y="453"/>
                  <a:pt x="17598" y="478"/>
                  <a:pt x="17603" y="515"/>
                </a:cubicBezTo>
                <a:cubicBezTo>
                  <a:pt x="17585" y="520"/>
                  <a:pt x="17570" y="523"/>
                  <a:pt x="17551" y="527"/>
                </a:cubicBezTo>
                <a:cubicBezTo>
                  <a:pt x="17545" y="481"/>
                  <a:pt x="17542" y="448"/>
                  <a:pt x="17538" y="412"/>
                </a:cubicBezTo>
                <a:cubicBezTo>
                  <a:pt x="17532" y="414"/>
                  <a:pt x="17524" y="414"/>
                  <a:pt x="17515" y="414"/>
                </a:cubicBezTo>
                <a:lnTo>
                  <a:pt x="17515" y="414"/>
                </a:lnTo>
                <a:cubicBezTo>
                  <a:pt x="17518" y="395"/>
                  <a:pt x="17522" y="382"/>
                  <a:pt x="17528" y="367"/>
                </a:cubicBezTo>
                <a:close/>
                <a:moveTo>
                  <a:pt x="15365" y="534"/>
                </a:moveTo>
                <a:cubicBezTo>
                  <a:pt x="15368" y="573"/>
                  <a:pt x="15371" y="609"/>
                  <a:pt x="15372" y="648"/>
                </a:cubicBezTo>
                <a:lnTo>
                  <a:pt x="15359" y="648"/>
                </a:lnTo>
                <a:cubicBezTo>
                  <a:pt x="15356" y="611"/>
                  <a:pt x="15355" y="573"/>
                  <a:pt x="15352" y="534"/>
                </a:cubicBezTo>
                <a:close/>
                <a:moveTo>
                  <a:pt x="10029" y="689"/>
                </a:moveTo>
                <a:cubicBezTo>
                  <a:pt x="10029" y="695"/>
                  <a:pt x="10029" y="701"/>
                  <a:pt x="10029" y="708"/>
                </a:cubicBezTo>
                <a:lnTo>
                  <a:pt x="10001" y="708"/>
                </a:lnTo>
                <a:cubicBezTo>
                  <a:pt x="10001" y="701"/>
                  <a:pt x="10001" y="695"/>
                  <a:pt x="10001" y="689"/>
                </a:cubicBezTo>
                <a:close/>
                <a:moveTo>
                  <a:pt x="9573" y="626"/>
                </a:moveTo>
                <a:cubicBezTo>
                  <a:pt x="9576" y="657"/>
                  <a:pt x="9577" y="689"/>
                  <a:pt x="9580" y="720"/>
                </a:cubicBezTo>
                <a:cubicBezTo>
                  <a:pt x="9576" y="721"/>
                  <a:pt x="9571" y="723"/>
                  <a:pt x="9565" y="723"/>
                </a:cubicBezTo>
                <a:cubicBezTo>
                  <a:pt x="9561" y="692"/>
                  <a:pt x="9555" y="661"/>
                  <a:pt x="9549" y="629"/>
                </a:cubicBezTo>
                <a:cubicBezTo>
                  <a:pt x="9558" y="629"/>
                  <a:pt x="9565" y="627"/>
                  <a:pt x="9573" y="626"/>
                </a:cubicBezTo>
                <a:close/>
                <a:moveTo>
                  <a:pt x="34248" y="632"/>
                </a:moveTo>
                <a:cubicBezTo>
                  <a:pt x="34253" y="662"/>
                  <a:pt x="34259" y="693"/>
                  <a:pt x="34264" y="724"/>
                </a:cubicBezTo>
                <a:cubicBezTo>
                  <a:pt x="34257" y="726"/>
                  <a:pt x="34248" y="727"/>
                  <a:pt x="34241" y="730"/>
                </a:cubicBezTo>
                <a:cubicBezTo>
                  <a:pt x="34239" y="699"/>
                  <a:pt x="34237" y="667"/>
                  <a:pt x="34235" y="636"/>
                </a:cubicBezTo>
                <a:cubicBezTo>
                  <a:pt x="34239" y="634"/>
                  <a:pt x="34244" y="633"/>
                  <a:pt x="34248" y="632"/>
                </a:cubicBezTo>
                <a:close/>
                <a:moveTo>
                  <a:pt x="9726" y="746"/>
                </a:moveTo>
                <a:cubicBezTo>
                  <a:pt x="9726" y="752"/>
                  <a:pt x="9726" y="760"/>
                  <a:pt x="9727" y="765"/>
                </a:cubicBezTo>
                <a:lnTo>
                  <a:pt x="9699" y="765"/>
                </a:lnTo>
                <a:cubicBezTo>
                  <a:pt x="9698" y="760"/>
                  <a:pt x="9698" y="752"/>
                  <a:pt x="9698" y="746"/>
                </a:cubicBezTo>
                <a:close/>
                <a:moveTo>
                  <a:pt x="8418" y="793"/>
                </a:moveTo>
                <a:lnTo>
                  <a:pt x="8418" y="793"/>
                </a:lnTo>
                <a:cubicBezTo>
                  <a:pt x="8418" y="794"/>
                  <a:pt x="8419" y="795"/>
                  <a:pt x="8419" y="796"/>
                </a:cubicBezTo>
                <a:cubicBezTo>
                  <a:pt x="8419" y="796"/>
                  <a:pt x="8419" y="794"/>
                  <a:pt x="8418" y="793"/>
                </a:cubicBezTo>
                <a:close/>
                <a:moveTo>
                  <a:pt x="14932" y="762"/>
                </a:moveTo>
                <a:cubicBezTo>
                  <a:pt x="14932" y="782"/>
                  <a:pt x="14934" y="799"/>
                  <a:pt x="14935" y="818"/>
                </a:cubicBezTo>
                <a:lnTo>
                  <a:pt x="14927" y="818"/>
                </a:lnTo>
                <a:cubicBezTo>
                  <a:pt x="14925" y="799"/>
                  <a:pt x="14924" y="782"/>
                  <a:pt x="14922" y="762"/>
                </a:cubicBezTo>
                <a:close/>
                <a:moveTo>
                  <a:pt x="9276" y="843"/>
                </a:moveTo>
                <a:cubicBezTo>
                  <a:pt x="9277" y="861"/>
                  <a:pt x="9279" y="880"/>
                  <a:pt x="9280" y="899"/>
                </a:cubicBezTo>
                <a:lnTo>
                  <a:pt x="9271" y="899"/>
                </a:lnTo>
                <a:cubicBezTo>
                  <a:pt x="9270" y="880"/>
                  <a:pt x="9268" y="861"/>
                  <a:pt x="9267" y="843"/>
                </a:cubicBezTo>
                <a:close/>
                <a:moveTo>
                  <a:pt x="8325" y="907"/>
                </a:moveTo>
                <a:lnTo>
                  <a:pt x="8325" y="907"/>
                </a:lnTo>
                <a:cubicBezTo>
                  <a:pt x="8323" y="907"/>
                  <a:pt x="8317" y="907"/>
                  <a:pt x="8312" y="908"/>
                </a:cubicBezTo>
                <a:cubicBezTo>
                  <a:pt x="8312" y="909"/>
                  <a:pt x="8312" y="911"/>
                  <a:pt x="8313" y="912"/>
                </a:cubicBezTo>
                <a:lnTo>
                  <a:pt x="8313" y="912"/>
                </a:lnTo>
                <a:cubicBezTo>
                  <a:pt x="8317" y="911"/>
                  <a:pt x="8321" y="909"/>
                  <a:pt x="8325" y="907"/>
                </a:cubicBezTo>
                <a:close/>
                <a:moveTo>
                  <a:pt x="11646" y="826"/>
                </a:moveTo>
                <a:lnTo>
                  <a:pt x="11646" y="826"/>
                </a:lnTo>
                <a:cubicBezTo>
                  <a:pt x="11632" y="857"/>
                  <a:pt x="11621" y="883"/>
                  <a:pt x="11610" y="908"/>
                </a:cubicBezTo>
                <a:lnTo>
                  <a:pt x="11610" y="908"/>
                </a:lnTo>
                <a:cubicBezTo>
                  <a:pt x="11597" y="914"/>
                  <a:pt x="11586" y="916"/>
                  <a:pt x="11578" y="916"/>
                </a:cubicBezTo>
                <a:cubicBezTo>
                  <a:pt x="11550" y="916"/>
                  <a:pt x="11548" y="886"/>
                  <a:pt x="11546" y="846"/>
                </a:cubicBezTo>
                <a:cubicBezTo>
                  <a:pt x="11568" y="842"/>
                  <a:pt x="11593" y="837"/>
                  <a:pt x="11646" y="826"/>
                </a:cubicBezTo>
                <a:close/>
                <a:moveTo>
                  <a:pt x="12577" y="729"/>
                </a:moveTo>
                <a:cubicBezTo>
                  <a:pt x="12583" y="733"/>
                  <a:pt x="12592" y="733"/>
                  <a:pt x="12596" y="742"/>
                </a:cubicBezTo>
                <a:cubicBezTo>
                  <a:pt x="12618" y="801"/>
                  <a:pt x="12639" y="862"/>
                  <a:pt x="12665" y="940"/>
                </a:cubicBezTo>
                <a:lnTo>
                  <a:pt x="12598" y="940"/>
                </a:lnTo>
                <a:cubicBezTo>
                  <a:pt x="12583" y="893"/>
                  <a:pt x="12567" y="842"/>
                  <a:pt x="12551" y="792"/>
                </a:cubicBezTo>
                <a:cubicBezTo>
                  <a:pt x="12558" y="771"/>
                  <a:pt x="12567" y="752"/>
                  <a:pt x="12577" y="729"/>
                </a:cubicBezTo>
                <a:close/>
                <a:moveTo>
                  <a:pt x="5713" y="932"/>
                </a:moveTo>
                <a:cubicBezTo>
                  <a:pt x="5716" y="932"/>
                  <a:pt x="5719" y="933"/>
                  <a:pt x="5723" y="933"/>
                </a:cubicBezTo>
                <a:cubicBezTo>
                  <a:pt x="5723" y="939"/>
                  <a:pt x="5723" y="945"/>
                  <a:pt x="5724" y="951"/>
                </a:cubicBezTo>
                <a:lnTo>
                  <a:pt x="5696" y="951"/>
                </a:lnTo>
                <a:cubicBezTo>
                  <a:pt x="5695" y="945"/>
                  <a:pt x="5695" y="939"/>
                  <a:pt x="5695" y="933"/>
                </a:cubicBezTo>
                <a:cubicBezTo>
                  <a:pt x="5701" y="933"/>
                  <a:pt x="5706" y="932"/>
                  <a:pt x="5713" y="932"/>
                </a:cubicBezTo>
                <a:close/>
                <a:moveTo>
                  <a:pt x="10323" y="605"/>
                </a:moveTo>
                <a:cubicBezTo>
                  <a:pt x="10328" y="620"/>
                  <a:pt x="10332" y="634"/>
                  <a:pt x="10336" y="648"/>
                </a:cubicBezTo>
                <a:cubicBezTo>
                  <a:pt x="10322" y="664"/>
                  <a:pt x="10305" y="679"/>
                  <a:pt x="10291" y="693"/>
                </a:cubicBezTo>
                <a:cubicBezTo>
                  <a:pt x="10295" y="702"/>
                  <a:pt x="10300" y="712"/>
                  <a:pt x="10303" y="721"/>
                </a:cubicBezTo>
                <a:lnTo>
                  <a:pt x="10183" y="721"/>
                </a:lnTo>
                <a:cubicBezTo>
                  <a:pt x="10170" y="801"/>
                  <a:pt x="10158" y="873"/>
                  <a:pt x="10144" y="974"/>
                </a:cubicBezTo>
                <a:cubicBezTo>
                  <a:pt x="10132" y="902"/>
                  <a:pt x="10124" y="857"/>
                  <a:pt x="10116" y="802"/>
                </a:cubicBezTo>
                <a:cubicBezTo>
                  <a:pt x="10104" y="793"/>
                  <a:pt x="10086" y="783"/>
                  <a:pt x="10069" y="770"/>
                </a:cubicBezTo>
                <a:cubicBezTo>
                  <a:pt x="10069" y="758"/>
                  <a:pt x="10069" y="743"/>
                  <a:pt x="10072" y="732"/>
                </a:cubicBezTo>
                <a:cubicBezTo>
                  <a:pt x="10076" y="717"/>
                  <a:pt x="10080" y="696"/>
                  <a:pt x="10088" y="693"/>
                </a:cubicBezTo>
                <a:cubicBezTo>
                  <a:pt x="10166" y="662"/>
                  <a:pt x="10245" y="634"/>
                  <a:pt x="10323" y="605"/>
                </a:cubicBezTo>
                <a:close/>
                <a:moveTo>
                  <a:pt x="18622" y="923"/>
                </a:moveTo>
                <a:cubicBezTo>
                  <a:pt x="18625" y="929"/>
                  <a:pt x="18628" y="935"/>
                  <a:pt x="18633" y="940"/>
                </a:cubicBezTo>
                <a:cubicBezTo>
                  <a:pt x="18625" y="954"/>
                  <a:pt x="18619" y="967"/>
                  <a:pt x="18612" y="980"/>
                </a:cubicBezTo>
                <a:cubicBezTo>
                  <a:pt x="18609" y="976"/>
                  <a:pt x="18608" y="973"/>
                  <a:pt x="18606" y="968"/>
                </a:cubicBezTo>
                <a:lnTo>
                  <a:pt x="18606" y="968"/>
                </a:lnTo>
                <a:cubicBezTo>
                  <a:pt x="18608" y="971"/>
                  <a:pt x="18611" y="976"/>
                  <a:pt x="18612" y="979"/>
                </a:cubicBezTo>
                <a:cubicBezTo>
                  <a:pt x="18612" y="954"/>
                  <a:pt x="18616" y="938"/>
                  <a:pt x="18622" y="923"/>
                </a:cubicBezTo>
                <a:close/>
                <a:moveTo>
                  <a:pt x="12111" y="963"/>
                </a:moveTo>
                <a:cubicBezTo>
                  <a:pt x="12111" y="968"/>
                  <a:pt x="12111" y="974"/>
                  <a:pt x="12112" y="982"/>
                </a:cubicBezTo>
                <a:lnTo>
                  <a:pt x="12084" y="982"/>
                </a:lnTo>
                <a:cubicBezTo>
                  <a:pt x="12083" y="974"/>
                  <a:pt x="12083" y="968"/>
                  <a:pt x="12083" y="963"/>
                </a:cubicBezTo>
                <a:close/>
                <a:moveTo>
                  <a:pt x="11999" y="958"/>
                </a:moveTo>
                <a:cubicBezTo>
                  <a:pt x="11999" y="967"/>
                  <a:pt x="12000" y="977"/>
                  <a:pt x="12000" y="986"/>
                </a:cubicBezTo>
                <a:cubicBezTo>
                  <a:pt x="11981" y="986"/>
                  <a:pt x="11964" y="986"/>
                  <a:pt x="11944" y="988"/>
                </a:cubicBezTo>
                <a:cubicBezTo>
                  <a:pt x="11944" y="977"/>
                  <a:pt x="11943" y="968"/>
                  <a:pt x="11943" y="958"/>
                </a:cubicBezTo>
                <a:close/>
                <a:moveTo>
                  <a:pt x="11712" y="898"/>
                </a:moveTo>
                <a:cubicBezTo>
                  <a:pt x="11715" y="930"/>
                  <a:pt x="11718" y="954"/>
                  <a:pt x="11722" y="990"/>
                </a:cubicBezTo>
                <a:cubicBezTo>
                  <a:pt x="11696" y="990"/>
                  <a:pt x="11671" y="992"/>
                  <a:pt x="11641" y="992"/>
                </a:cubicBezTo>
                <a:cubicBezTo>
                  <a:pt x="11639" y="974"/>
                  <a:pt x="11637" y="955"/>
                  <a:pt x="11635" y="938"/>
                </a:cubicBezTo>
                <a:lnTo>
                  <a:pt x="11635" y="938"/>
                </a:lnTo>
                <a:cubicBezTo>
                  <a:pt x="11675" y="898"/>
                  <a:pt x="11693" y="898"/>
                  <a:pt x="11712" y="898"/>
                </a:cubicBezTo>
                <a:close/>
                <a:moveTo>
                  <a:pt x="10089" y="901"/>
                </a:moveTo>
                <a:cubicBezTo>
                  <a:pt x="10094" y="932"/>
                  <a:pt x="10099" y="963"/>
                  <a:pt x="10105" y="993"/>
                </a:cubicBezTo>
                <a:lnTo>
                  <a:pt x="10082" y="999"/>
                </a:lnTo>
                <a:cubicBezTo>
                  <a:pt x="10080" y="968"/>
                  <a:pt x="10077" y="938"/>
                  <a:pt x="10076" y="907"/>
                </a:cubicBezTo>
                <a:cubicBezTo>
                  <a:pt x="10080" y="905"/>
                  <a:pt x="10085" y="904"/>
                  <a:pt x="10089" y="901"/>
                </a:cubicBezTo>
                <a:close/>
                <a:moveTo>
                  <a:pt x="9614" y="904"/>
                </a:moveTo>
                <a:cubicBezTo>
                  <a:pt x="9620" y="935"/>
                  <a:pt x="9626" y="965"/>
                  <a:pt x="9632" y="996"/>
                </a:cubicBezTo>
                <a:cubicBezTo>
                  <a:pt x="9624" y="998"/>
                  <a:pt x="9615" y="999"/>
                  <a:pt x="9608" y="1002"/>
                </a:cubicBezTo>
                <a:cubicBezTo>
                  <a:pt x="9605" y="970"/>
                  <a:pt x="9604" y="939"/>
                  <a:pt x="9602" y="908"/>
                </a:cubicBezTo>
                <a:cubicBezTo>
                  <a:pt x="9607" y="907"/>
                  <a:pt x="9611" y="905"/>
                  <a:pt x="9614" y="904"/>
                </a:cubicBezTo>
                <a:close/>
                <a:moveTo>
                  <a:pt x="9955" y="896"/>
                </a:moveTo>
                <a:cubicBezTo>
                  <a:pt x="9959" y="939"/>
                  <a:pt x="9963" y="971"/>
                  <a:pt x="9966" y="1004"/>
                </a:cubicBezTo>
                <a:lnTo>
                  <a:pt x="9966" y="1004"/>
                </a:lnTo>
                <a:cubicBezTo>
                  <a:pt x="9959" y="1006"/>
                  <a:pt x="9952" y="1007"/>
                  <a:pt x="9945" y="1007"/>
                </a:cubicBezTo>
                <a:cubicBezTo>
                  <a:pt x="9935" y="1007"/>
                  <a:pt x="9925" y="1005"/>
                  <a:pt x="9914" y="1004"/>
                </a:cubicBezTo>
                <a:cubicBezTo>
                  <a:pt x="9910" y="970"/>
                  <a:pt x="9908" y="945"/>
                  <a:pt x="9904" y="908"/>
                </a:cubicBezTo>
                <a:cubicBezTo>
                  <a:pt x="9920" y="904"/>
                  <a:pt x="9935" y="901"/>
                  <a:pt x="9955" y="896"/>
                </a:cubicBezTo>
                <a:close/>
                <a:moveTo>
                  <a:pt x="18606" y="968"/>
                </a:moveTo>
                <a:cubicBezTo>
                  <a:pt x="18606" y="995"/>
                  <a:pt x="18602" y="1010"/>
                  <a:pt x="18596" y="1026"/>
                </a:cubicBezTo>
                <a:cubicBezTo>
                  <a:pt x="18593" y="1020"/>
                  <a:pt x="18588" y="1014"/>
                  <a:pt x="18586" y="1008"/>
                </a:cubicBezTo>
                <a:cubicBezTo>
                  <a:pt x="18593" y="995"/>
                  <a:pt x="18599" y="982"/>
                  <a:pt x="18606" y="968"/>
                </a:cubicBezTo>
                <a:close/>
                <a:moveTo>
                  <a:pt x="12940" y="996"/>
                </a:moveTo>
                <a:cubicBezTo>
                  <a:pt x="12942" y="1015"/>
                  <a:pt x="12942" y="1035"/>
                  <a:pt x="12943" y="1054"/>
                </a:cubicBezTo>
                <a:lnTo>
                  <a:pt x="12935" y="1054"/>
                </a:lnTo>
                <a:cubicBezTo>
                  <a:pt x="12933" y="1035"/>
                  <a:pt x="12932" y="1015"/>
                  <a:pt x="12930" y="996"/>
                </a:cubicBezTo>
                <a:close/>
                <a:moveTo>
                  <a:pt x="9517" y="847"/>
                </a:moveTo>
                <a:cubicBezTo>
                  <a:pt x="9523" y="847"/>
                  <a:pt x="9528" y="847"/>
                  <a:pt x="9535" y="848"/>
                </a:cubicBezTo>
                <a:cubicBezTo>
                  <a:pt x="9524" y="907"/>
                  <a:pt x="9517" y="957"/>
                  <a:pt x="9499" y="1057"/>
                </a:cubicBezTo>
                <a:cubicBezTo>
                  <a:pt x="9493" y="952"/>
                  <a:pt x="9490" y="902"/>
                  <a:pt x="9486" y="848"/>
                </a:cubicBezTo>
                <a:cubicBezTo>
                  <a:pt x="9498" y="848"/>
                  <a:pt x="9507" y="847"/>
                  <a:pt x="9517" y="847"/>
                </a:cubicBezTo>
                <a:close/>
                <a:moveTo>
                  <a:pt x="6677" y="1042"/>
                </a:moveTo>
                <a:cubicBezTo>
                  <a:pt x="6677" y="1048"/>
                  <a:pt x="6679" y="1054"/>
                  <a:pt x="6679" y="1061"/>
                </a:cubicBezTo>
                <a:lnTo>
                  <a:pt x="6651" y="1061"/>
                </a:lnTo>
                <a:cubicBezTo>
                  <a:pt x="6651" y="1054"/>
                  <a:pt x="6649" y="1048"/>
                  <a:pt x="6649" y="1042"/>
                </a:cubicBezTo>
                <a:close/>
                <a:moveTo>
                  <a:pt x="9967" y="1009"/>
                </a:moveTo>
                <a:cubicBezTo>
                  <a:pt x="9967" y="1010"/>
                  <a:pt x="9967" y="1011"/>
                  <a:pt x="9967" y="1013"/>
                </a:cubicBezTo>
                <a:cubicBezTo>
                  <a:pt x="9977" y="1017"/>
                  <a:pt x="9985" y="1030"/>
                  <a:pt x="9994" y="1043"/>
                </a:cubicBezTo>
                <a:cubicBezTo>
                  <a:pt x="9992" y="1049"/>
                  <a:pt x="9989" y="1055"/>
                  <a:pt x="9986" y="1061"/>
                </a:cubicBezTo>
                <a:cubicBezTo>
                  <a:pt x="9979" y="1046"/>
                  <a:pt x="9971" y="1030"/>
                  <a:pt x="9964" y="1015"/>
                </a:cubicBezTo>
                <a:cubicBezTo>
                  <a:pt x="9965" y="1013"/>
                  <a:pt x="9966" y="1011"/>
                  <a:pt x="9967" y="1009"/>
                </a:cubicBezTo>
                <a:close/>
                <a:moveTo>
                  <a:pt x="6036" y="1043"/>
                </a:moveTo>
                <a:cubicBezTo>
                  <a:pt x="6037" y="1051"/>
                  <a:pt x="6037" y="1057"/>
                  <a:pt x="6037" y="1063"/>
                </a:cubicBezTo>
                <a:lnTo>
                  <a:pt x="6009" y="1063"/>
                </a:lnTo>
                <a:cubicBezTo>
                  <a:pt x="6009" y="1057"/>
                  <a:pt x="6009" y="1051"/>
                  <a:pt x="6008" y="1045"/>
                </a:cubicBezTo>
                <a:cubicBezTo>
                  <a:pt x="6018" y="1045"/>
                  <a:pt x="6027" y="1043"/>
                  <a:pt x="6036" y="1043"/>
                </a:cubicBezTo>
                <a:close/>
                <a:moveTo>
                  <a:pt x="32964" y="1026"/>
                </a:moveTo>
                <a:cubicBezTo>
                  <a:pt x="32965" y="1045"/>
                  <a:pt x="32967" y="1064"/>
                  <a:pt x="32968" y="1082"/>
                </a:cubicBezTo>
                <a:lnTo>
                  <a:pt x="32968" y="1083"/>
                </a:lnTo>
                <a:lnTo>
                  <a:pt x="32958" y="1083"/>
                </a:lnTo>
                <a:cubicBezTo>
                  <a:pt x="32958" y="1064"/>
                  <a:pt x="32957" y="1045"/>
                  <a:pt x="32955" y="1026"/>
                </a:cubicBezTo>
                <a:close/>
                <a:moveTo>
                  <a:pt x="5524" y="1027"/>
                </a:moveTo>
                <a:cubicBezTo>
                  <a:pt x="5525" y="1046"/>
                  <a:pt x="5527" y="1066"/>
                  <a:pt x="5528" y="1085"/>
                </a:cubicBezTo>
                <a:lnTo>
                  <a:pt x="5518" y="1085"/>
                </a:lnTo>
                <a:cubicBezTo>
                  <a:pt x="5518" y="1066"/>
                  <a:pt x="5517" y="1046"/>
                  <a:pt x="5515" y="1027"/>
                </a:cubicBezTo>
                <a:close/>
                <a:moveTo>
                  <a:pt x="9452" y="965"/>
                </a:moveTo>
                <a:cubicBezTo>
                  <a:pt x="9464" y="1046"/>
                  <a:pt x="9468" y="1071"/>
                  <a:pt x="9474" y="1110"/>
                </a:cubicBezTo>
                <a:lnTo>
                  <a:pt x="9429" y="1110"/>
                </a:lnTo>
                <a:cubicBezTo>
                  <a:pt x="9433" y="1080"/>
                  <a:pt x="9440" y="1041"/>
                  <a:pt x="9452" y="965"/>
                </a:cubicBezTo>
                <a:close/>
                <a:moveTo>
                  <a:pt x="5109" y="1086"/>
                </a:moveTo>
                <a:cubicBezTo>
                  <a:pt x="5111" y="1104"/>
                  <a:pt x="5112" y="1123"/>
                  <a:pt x="5113" y="1142"/>
                </a:cubicBezTo>
                <a:lnTo>
                  <a:pt x="5105" y="1142"/>
                </a:lnTo>
                <a:cubicBezTo>
                  <a:pt x="5103" y="1123"/>
                  <a:pt x="5102" y="1104"/>
                  <a:pt x="5100" y="1086"/>
                </a:cubicBezTo>
                <a:close/>
                <a:moveTo>
                  <a:pt x="6491" y="1155"/>
                </a:moveTo>
                <a:cubicBezTo>
                  <a:pt x="6491" y="1161"/>
                  <a:pt x="6491" y="1169"/>
                  <a:pt x="6492" y="1174"/>
                </a:cubicBezTo>
                <a:lnTo>
                  <a:pt x="6464" y="1174"/>
                </a:lnTo>
                <a:cubicBezTo>
                  <a:pt x="6463" y="1169"/>
                  <a:pt x="6463" y="1163"/>
                  <a:pt x="6463" y="1155"/>
                </a:cubicBezTo>
                <a:close/>
                <a:moveTo>
                  <a:pt x="6936" y="1149"/>
                </a:moveTo>
                <a:cubicBezTo>
                  <a:pt x="6936" y="1158"/>
                  <a:pt x="6938" y="1167"/>
                  <a:pt x="6938" y="1177"/>
                </a:cubicBezTo>
                <a:lnTo>
                  <a:pt x="6882" y="1177"/>
                </a:lnTo>
                <a:cubicBezTo>
                  <a:pt x="6882" y="1169"/>
                  <a:pt x="6880" y="1158"/>
                  <a:pt x="6880" y="1149"/>
                </a:cubicBezTo>
                <a:close/>
                <a:moveTo>
                  <a:pt x="12459" y="1186"/>
                </a:moveTo>
                <a:cubicBezTo>
                  <a:pt x="12461" y="1194"/>
                  <a:pt x="12461" y="1199"/>
                  <a:pt x="12461" y="1205"/>
                </a:cubicBezTo>
                <a:lnTo>
                  <a:pt x="12433" y="1205"/>
                </a:lnTo>
                <a:cubicBezTo>
                  <a:pt x="12433" y="1199"/>
                  <a:pt x="12433" y="1194"/>
                  <a:pt x="12431" y="1186"/>
                </a:cubicBezTo>
                <a:close/>
                <a:moveTo>
                  <a:pt x="7331" y="1208"/>
                </a:moveTo>
                <a:cubicBezTo>
                  <a:pt x="7331" y="1214"/>
                  <a:pt x="7331" y="1221"/>
                  <a:pt x="7331" y="1227"/>
                </a:cubicBezTo>
                <a:lnTo>
                  <a:pt x="7303" y="1227"/>
                </a:lnTo>
                <a:cubicBezTo>
                  <a:pt x="7303" y="1221"/>
                  <a:pt x="7303" y="1214"/>
                  <a:pt x="7303" y="1208"/>
                </a:cubicBezTo>
                <a:close/>
                <a:moveTo>
                  <a:pt x="5322" y="1217"/>
                </a:moveTo>
                <a:cubicBezTo>
                  <a:pt x="5324" y="1223"/>
                  <a:pt x="5324" y="1229"/>
                  <a:pt x="5324" y="1236"/>
                </a:cubicBezTo>
                <a:lnTo>
                  <a:pt x="5296" y="1236"/>
                </a:lnTo>
                <a:cubicBezTo>
                  <a:pt x="5296" y="1229"/>
                  <a:pt x="5296" y="1223"/>
                  <a:pt x="5294" y="1217"/>
                </a:cubicBezTo>
                <a:close/>
                <a:moveTo>
                  <a:pt x="18224" y="1201"/>
                </a:moveTo>
                <a:cubicBezTo>
                  <a:pt x="18225" y="1220"/>
                  <a:pt x="18227" y="1238"/>
                  <a:pt x="18228" y="1257"/>
                </a:cubicBezTo>
                <a:lnTo>
                  <a:pt x="18219" y="1257"/>
                </a:lnTo>
                <a:cubicBezTo>
                  <a:pt x="18218" y="1239"/>
                  <a:pt x="18216" y="1220"/>
                  <a:pt x="18215" y="1201"/>
                </a:cubicBezTo>
                <a:close/>
                <a:moveTo>
                  <a:pt x="31749" y="1201"/>
                </a:moveTo>
                <a:cubicBezTo>
                  <a:pt x="31750" y="1219"/>
                  <a:pt x="31752" y="1238"/>
                  <a:pt x="31752" y="1257"/>
                </a:cubicBezTo>
                <a:lnTo>
                  <a:pt x="31743" y="1257"/>
                </a:lnTo>
                <a:cubicBezTo>
                  <a:pt x="31741" y="1238"/>
                  <a:pt x="31740" y="1220"/>
                  <a:pt x="31740" y="1201"/>
                </a:cubicBezTo>
                <a:close/>
                <a:moveTo>
                  <a:pt x="6176" y="1201"/>
                </a:moveTo>
                <a:cubicBezTo>
                  <a:pt x="6179" y="1207"/>
                  <a:pt x="6182" y="1213"/>
                  <a:pt x="6185" y="1219"/>
                </a:cubicBezTo>
                <a:cubicBezTo>
                  <a:pt x="6179" y="1232"/>
                  <a:pt x="6171" y="1245"/>
                  <a:pt x="6165" y="1258"/>
                </a:cubicBezTo>
                <a:cubicBezTo>
                  <a:pt x="6163" y="1254"/>
                  <a:pt x="6161" y="1251"/>
                  <a:pt x="6159" y="1248"/>
                </a:cubicBezTo>
                <a:lnTo>
                  <a:pt x="6159" y="1248"/>
                </a:lnTo>
                <a:cubicBezTo>
                  <a:pt x="6159" y="1247"/>
                  <a:pt x="6159" y="1247"/>
                  <a:pt x="6160" y="1246"/>
                </a:cubicBezTo>
                <a:cubicBezTo>
                  <a:pt x="6161" y="1249"/>
                  <a:pt x="6164" y="1254"/>
                  <a:pt x="6165" y="1257"/>
                </a:cubicBezTo>
                <a:cubicBezTo>
                  <a:pt x="6164" y="1232"/>
                  <a:pt x="6170" y="1216"/>
                  <a:pt x="6176" y="1201"/>
                </a:cubicBezTo>
                <a:close/>
                <a:moveTo>
                  <a:pt x="5756" y="1202"/>
                </a:moveTo>
                <a:cubicBezTo>
                  <a:pt x="5761" y="1208"/>
                  <a:pt x="5764" y="1214"/>
                  <a:pt x="5767" y="1220"/>
                </a:cubicBezTo>
                <a:cubicBezTo>
                  <a:pt x="5761" y="1233"/>
                  <a:pt x="5753" y="1246"/>
                  <a:pt x="5746" y="1260"/>
                </a:cubicBezTo>
                <a:cubicBezTo>
                  <a:pt x="5746" y="1258"/>
                  <a:pt x="5745" y="1256"/>
                  <a:pt x="5744" y="1255"/>
                </a:cubicBezTo>
                <a:lnTo>
                  <a:pt x="5744" y="1255"/>
                </a:lnTo>
                <a:cubicBezTo>
                  <a:pt x="5751" y="1220"/>
                  <a:pt x="5754" y="1211"/>
                  <a:pt x="5756" y="1202"/>
                </a:cubicBezTo>
                <a:close/>
                <a:moveTo>
                  <a:pt x="6265" y="1204"/>
                </a:moveTo>
                <a:cubicBezTo>
                  <a:pt x="6268" y="1213"/>
                  <a:pt x="6273" y="1221"/>
                  <a:pt x="6276" y="1230"/>
                </a:cubicBezTo>
                <a:cubicBezTo>
                  <a:pt x="6258" y="1249"/>
                  <a:pt x="6240" y="1267"/>
                  <a:pt x="6223" y="1286"/>
                </a:cubicBezTo>
                <a:cubicBezTo>
                  <a:pt x="6221" y="1264"/>
                  <a:pt x="6218" y="1239"/>
                  <a:pt x="6217" y="1204"/>
                </a:cubicBezTo>
                <a:close/>
                <a:moveTo>
                  <a:pt x="5731" y="1254"/>
                </a:moveTo>
                <a:cubicBezTo>
                  <a:pt x="5733" y="1260"/>
                  <a:pt x="5734" y="1265"/>
                  <a:pt x="5735" y="1271"/>
                </a:cubicBezTo>
                <a:lnTo>
                  <a:pt x="5735" y="1271"/>
                </a:lnTo>
                <a:cubicBezTo>
                  <a:pt x="5732" y="1286"/>
                  <a:pt x="5730" y="1292"/>
                  <a:pt x="5730" y="1292"/>
                </a:cubicBezTo>
                <a:cubicBezTo>
                  <a:pt x="5728" y="1292"/>
                  <a:pt x="5730" y="1273"/>
                  <a:pt x="5731" y="1254"/>
                </a:cubicBezTo>
                <a:close/>
                <a:moveTo>
                  <a:pt x="5047" y="1274"/>
                </a:moveTo>
                <a:cubicBezTo>
                  <a:pt x="5049" y="1280"/>
                  <a:pt x="5049" y="1286"/>
                  <a:pt x="5049" y="1294"/>
                </a:cubicBezTo>
                <a:lnTo>
                  <a:pt x="5021" y="1294"/>
                </a:lnTo>
                <a:cubicBezTo>
                  <a:pt x="5021" y="1286"/>
                  <a:pt x="5021" y="1280"/>
                  <a:pt x="5019" y="1274"/>
                </a:cubicBezTo>
                <a:close/>
                <a:moveTo>
                  <a:pt x="20907" y="1245"/>
                </a:moveTo>
                <a:cubicBezTo>
                  <a:pt x="20909" y="1261"/>
                  <a:pt x="20910" y="1277"/>
                  <a:pt x="20912" y="1294"/>
                </a:cubicBezTo>
                <a:lnTo>
                  <a:pt x="20866" y="1294"/>
                </a:lnTo>
                <a:cubicBezTo>
                  <a:pt x="20864" y="1283"/>
                  <a:pt x="20863" y="1274"/>
                  <a:pt x="20862" y="1266"/>
                </a:cubicBezTo>
                <a:cubicBezTo>
                  <a:pt x="20876" y="1258"/>
                  <a:pt x="20892" y="1251"/>
                  <a:pt x="20907" y="1245"/>
                </a:cubicBezTo>
                <a:close/>
                <a:moveTo>
                  <a:pt x="4629" y="1276"/>
                </a:moveTo>
                <a:cubicBezTo>
                  <a:pt x="4629" y="1282"/>
                  <a:pt x="4631" y="1288"/>
                  <a:pt x="4631" y="1295"/>
                </a:cubicBezTo>
                <a:lnTo>
                  <a:pt x="4603" y="1295"/>
                </a:lnTo>
                <a:cubicBezTo>
                  <a:pt x="4603" y="1288"/>
                  <a:pt x="4601" y="1282"/>
                  <a:pt x="4601" y="1276"/>
                </a:cubicBezTo>
                <a:close/>
                <a:moveTo>
                  <a:pt x="8215" y="1186"/>
                </a:moveTo>
                <a:cubicBezTo>
                  <a:pt x="8216" y="1223"/>
                  <a:pt x="8219" y="1261"/>
                  <a:pt x="8222" y="1299"/>
                </a:cubicBezTo>
                <a:lnTo>
                  <a:pt x="8207" y="1299"/>
                </a:lnTo>
                <a:cubicBezTo>
                  <a:pt x="8205" y="1261"/>
                  <a:pt x="8203" y="1224"/>
                  <a:pt x="8200" y="1186"/>
                </a:cubicBezTo>
                <a:close/>
                <a:moveTo>
                  <a:pt x="6158" y="1249"/>
                </a:moveTo>
                <a:lnTo>
                  <a:pt x="6158" y="1249"/>
                </a:lnTo>
                <a:cubicBezTo>
                  <a:pt x="6159" y="1274"/>
                  <a:pt x="6154" y="1288"/>
                  <a:pt x="6149" y="1304"/>
                </a:cubicBezTo>
                <a:cubicBezTo>
                  <a:pt x="6146" y="1298"/>
                  <a:pt x="6142" y="1292"/>
                  <a:pt x="6139" y="1286"/>
                </a:cubicBezTo>
                <a:cubicBezTo>
                  <a:pt x="6146" y="1274"/>
                  <a:pt x="6151" y="1261"/>
                  <a:pt x="6158" y="1249"/>
                </a:cubicBezTo>
                <a:close/>
                <a:moveTo>
                  <a:pt x="21656" y="1249"/>
                </a:moveTo>
                <a:cubicBezTo>
                  <a:pt x="21659" y="1255"/>
                  <a:pt x="21662" y="1261"/>
                  <a:pt x="21666" y="1267"/>
                </a:cubicBezTo>
                <a:cubicBezTo>
                  <a:pt x="21659" y="1280"/>
                  <a:pt x="21652" y="1294"/>
                  <a:pt x="21646" y="1307"/>
                </a:cubicBezTo>
                <a:cubicBezTo>
                  <a:pt x="21643" y="1302"/>
                  <a:pt x="21641" y="1299"/>
                  <a:pt x="21640" y="1295"/>
                </a:cubicBezTo>
                <a:lnTo>
                  <a:pt x="21640" y="1295"/>
                </a:lnTo>
                <a:cubicBezTo>
                  <a:pt x="21641" y="1298"/>
                  <a:pt x="21644" y="1302"/>
                  <a:pt x="21646" y="1305"/>
                </a:cubicBezTo>
                <a:cubicBezTo>
                  <a:pt x="21644" y="1280"/>
                  <a:pt x="21650" y="1264"/>
                  <a:pt x="21656" y="1249"/>
                </a:cubicBezTo>
                <a:close/>
                <a:moveTo>
                  <a:pt x="6014" y="1201"/>
                </a:moveTo>
                <a:cubicBezTo>
                  <a:pt x="6018" y="1229"/>
                  <a:pt x="6023" y="1254"/>
                  <a:pt x="6027" y="1283"/>
                </a:cubicBezTo>
                <a:cubicBezTo>
                  <a:pt x="6015" y="1300"/>
                  <a:pt x="6003" y="1310"/>
                  <a:pt x="5994" y="1310"/>
                </a:cubicBezTo>
                <a:cubicBezTo>
                  <a:pt x="5978" y="1310"/>
                  <a:pt x="5968" y="1280"/>
                  <a:pt x="5964" y="1201"/>
                </a:cubicBezTo>
                <a:close/>
                <a:moveTo>
                  <a:pt x="27860" y="1292"/>
                </a:moveTo>
                <a:cubicBezTo>
                  <a:pt x="27860" y="1298"/>
                  <a:pt x="27860" y="1305"/>
                  <a:pt x="27862" y="1311"/>
                </a:cubicBezTo>
                <a:lnTo>
                  <a:pt x="27834" y="1311"/>
                </a:lnTo>
                <a:cubicBezTo>
                  <a:pt x="27832" y="1305"/>
                  <a:pt x="27832" y="1298"/>
                  <a:pt x="27832" y="1292"/>
                </a:cubicBezTo>
                <a:close/>
                <a:moveTo>
                  <a:pt x="13575" y="1107"/>
                </a:moveTo>
                <a:lnTo>
                  <a:pt x="13575" y="1107"/>
                </a:lnTo>
                <a:cubicBezTo>
                  <a:pt x="13600" y="1201"/>
                  <a:pt x="13605" y="1242"/>
                  <a:pt x="13619" y="1266"/>
                </a:cubicBezTo>
                <a:cubicBezTo>
                  <a:pt x="13630" y="1286"/>
                  <a:pt x="13651" y="1289"/>
                  <a:pt x="13698" y="1319"/>
                </a:cubicBezTo>
                <a:cubicBezTo>
                  <a:pt x="13641" y="1320"/>
                  <a:pt x="13613" y="1320"/>
                  <a:pt x="13589" y="1320"/>
                </a:cubicBezTo>
                <a:cubicBezTo>
                  <a:pt x="13585" y="1263"/>
                  <a:pt x="13582" y="1219"/>
                  <a:pt x="13575" y="1107"/>
                </a:cubicBezTo>
                <a:close/>
                <a:moveTo>
                  <a:pt x="25909" y="1301"/>
                </a:moveTo>
                <a:lnTo>
                  <a:pt x="25909" y="1320"/>
                </a:lnTo>
                <a:lnTo>
                  <a:pt x="25881" y="1320"/>
                </a:lnTo>
                <a:cubicBezTo>
                  <a:pt x="25881" y="1313"/>
                  <a:pt x="25881" y="1307"/>
                  <a:pt x="25881" y="1301"/>
                </a:cubicBezTo>
                <a:close/>
                <a:moveTo>
                  <a:pt x="27751" y="1332"/>
                </a:moveTo>
                <a:cubicBezTo>
                  <a:pt x="27751" y="1332"/>
                  <a:pt x="27751" y="1332"/>
                  <a:pt x="27751" y="1332"/>
                </a:cubicBezTo>
                <a:lnTo>
                  <a:pt x="27751" y="1332"/>
                </a:lnTo>
                <a:cubicBezTo>
                  <a:pt x="27751" y="1332"/>
                  <a:pt x="27751" y="1332"/>
                  <a:pt x="27751" y="1332"/>
                </a:cubicBezTo>
                <a:close/>
                <a:moveTo>
                  <a:pt x="26233" y="1280"/>
                </a:moveTo>
                <a:cubicBezTo>
                  <a:pt x="26234" y="1299"/>
                  <a:pt x="26236" y="1319"/>
                  <a:pt x="26236" y="1336"/>
                </a:cubicBezTo>
                <a:lnTo>
                  <a:pt x="26227" y="1336"/>
                </a:lnTo>
                <a:cubicBezTo>
                  <a:pt x="26226" y="1319"/>
                  <a:pt x="26224" y="1299"/>
                  <a:pt x="26224" y="1280"/>
                </a:cubicBezTo>
                <a:close/>
                <a:moveTo>
                  <a:pt x="24700" y="1286"/>
                </a:moveTo>
                <a:cubicBezTo>
                  <a:pt x="24700" y="1305"/>
                  <a:pt x="24701" y="1324"/>
                  <a:pt x="24703" y="1344"/>
                </a:cubicBezTo>
                <a:lnTo>
                  <a:pt x="24694" y="1344"/>
                </a:lnTo>
                <a:cubicBezTo>
                  <a:pt x="24693" y="1324"/>
                  <a:pt x="24691" y="1305"/>
                  <a:pt x="24690" y="1286"/>
                </a:cubicBezTo>
                <a:close/>
                <a:moveTo>
                  <a:pt x="23082" y="1294"/>
                </a:moveTo>
                <a:cubicBezTo>
                  <a:pt x="23083" y="1313"/>
                  <a:pt x="23085" y="1332"/>
                  <a:pt x="23086" y="1349"/>
                </a:cubicBezTo>
                <a:lnTo>
                  <a:pt x="23077" y="1349"/>
                </a:lnTo>
                <a:cubicBezTo>
                  <a:pt x="23076" y="1332"/>
                  <a:pt x="23074" y="1313"/>
                  <a:pt x="23073" y="1294"/>
                </a:cubicBezTo>
                <a:close/>
                <a:moveTo>
                  <a:pt x="21640" y="1295"/>
                </a:moveTo>
                <a:cubicBezTo>
                  <a:pt x="21640" y="1322"/>
                  <a:pt x="21635" y="1336"/>
                  <a:pt x="21630" y="1352"/>
                </a:cubicBezTo>
                <a:cubicBezTo>
                  <a:pt x="21627" y="1347"/>
                  <a:pt x="21622" y="1341"/>
                  <a:pt x="21619" y="1335"/>
                </a:cubicBezTo>
                <a:cubicBezTo>
                  <a:pt x="21627" y="1322"/>
                  <a:pt x="21632" y="1308"/>
                  <a:pt x="21640" y="1295"/>
                </a:cubicBezTo>
                <a:close/>
                <a:moveTo>
                  <a:pt x="20825" y="1302"/>
                </a:moveTo>
                <a:cubicBezTo>
                  <a:pt x="20825" y="1322"/>
                  <a:pt x="20826" y="1341"/>
                  <a:pt x="20828" y="1360"/>
                </a:cubicBezTo>
                <a:lnTo>
                  <a:pt x="20819" y="1360"/>
                </a:lnTo>
                <a:lnTo>
                  <a:pt x="20814" y="1302"/>
                </a:lnTo>
                <a:close/>
                <a:moveTo>
                  <a:pt x="32425" y="1311"/>
                </a:moveTo>
                <a:cubicBezTo>
                  <a:pt x="32427" y="1329"/>
                  <a:pt x="32428" y="1348"/>
                  <a:pt x="32428" y="1367"/>
                </a:cubicBezTo>
                <a:lnTo>
                  <a:pt x="32420" y="1367"/>
                </a:lnTo>
                <a:cubicBezTo>
                  <a:pt x="32418" y="1348"/>
                  <a:pt x="32417" y="1329"/>
                  <a:pt x="32417" y="1311"/>
                </a:cubicBezTo>
                <a:close/>
                <a:moveTo>
                  <a:pt x="5817" y="1211"/>
                </a:moveTo>
                <a:lnTo>
                  <a:pt x="5817" y="1211"/>
                </a:lnTo>
                <a:cubicBezTo>
                  <a:pt x="5856" y="1280"/>
                  <a:pt x="5873" y="1308"/>
                  <a:pt x="5898" y="1351"/>
                </a:cubicBezTo>
                <a:cubicBezTo>
                  <a:pt x="5874" y="1360"/>
                  <a:pt x="5862" y="1364"/>
                  <a:pt x="5845" y="1372"/>
                </a:cubicBezTo>
                <a:cubicBezTo>
                  <a:pt x="5839" y="1338"/>
                  <a:pt x="5833" y="1307"/>
                  <a:pt x="5817" y="1211"/>
                </a:cubicBezTo>
                <a:close/>
                <a:moveTo>
                  <a:pt x="19264" y="1313"/>
                </a:moveTo>
                <a:cubicBezTo>
                  <a:pt x="19268" y="1339"/>
                  <a:pt x="19272" y="1365"/>
                  <a:pt x="19277" y="1391"/>
                </a:cubicBezTo>
                <a:lnTo>
                  <a:pt x="19277" y="1391"/>
                </a:lnTo>
                <a:cubicBezTo>
                  <a:pt x="19253" y="1379"/>
                  <a:pt x="19250" y="1348"/>
                  <a:pt x="19246" y="1317"/>
                </a:cubicBezTo>
                <a:cubicBezTo>
                  <a:pt x="19252" y="1316"/>
                  <a:pt x="19258" y="1314"/>
                  <a:pt x="19264" y="1313"/>
                </a:cubicBezTo>
                <a:close/>
                <a:moveTo>
                  <a:pt x="5739" y="1285"/>
                </a:moveTo>
                <a:lnTo>
                  <a:pt x="5739" y="1285"/>
                </a:lnTo>
                <a:cubicBezTo>
                  <a:pt x="5742" y="1301"/>
                  <a:pt x="5746" y="1316"/>
                  <a:pt x="5748" y="1333"/>
                </a:cubicBezTo>
                <a:cubicBezTo>
                  <a:pt x="5749" y="1341"/>
                  <a:pt x="5740" y="1352"/>
                  <a:pt x="5721" y="1394"/>
                </a:cubicBezTo>
                <a:cubicBezTo>
                  <a:pt x="5729" y="1346"/>
                  <a:pt x="5734" y="1311"/>
                  <a:pt x="5739" y="1285"/>
                </a:cubicBezTo>
                <a:close/>
                <a:moveTo>
                  <a:pt x="5194" y="1386"/>
                </a:moveTo>
                <a:cubicBezTo>
                  <a:pt x="5196" y="1392"/>
                  <a:pt x="5196" y="1399"/>
                  <a:pt x="5196" y="1405"/>
                </a:cubicBezTo>
                <a:lnTo>
                  <a:pt x="5168" y="1405"/>
                </a:lnTo>
                <a:cubicBezTo>
                  <a:pt x="5168" y="1399"/>
                  <a:pt x="5168" y="1394"/>
                  <a:pt x="5166" y="1386"/>
                </a:cubicBezTo>
                <a:close/>
                <a:moveTo>
                  <a:pt x="7934" y="1217"/>
                </a:moveTo>
                <a:cubicBezTo>
                  <a:pt x="7944" y="1301"/>
                  <a:pt x="7951" y="1349"/>
                  <a:pt x="7959" y="1407"/>
                </a:cubicBezTo>
                <a:cubicBezTo>
                  <a:pt x="7937" y="1408"/>
                  <a:pt x="7925" y="1410"/>
                  <a:pt x="7907" y="1411"/>
                </a:cubicBezTo>
                <a:cubicBezTo>
                  <a:pt x="7915" y="1355"/>
                  <a:pt x="7921" y="1305"/>
                  <a:pt x="7934" y="1217"/>
                </a:cubicBezTo>
                <a:close/>
                <a:moveTo>
                  <a:pt x="7163" y="1360"/>
                </a:moveTo>
                <a:cubicBezTo>
                  <a:pt x="7164" y="1379"/>
                  <a:pt x="7166" y="1398"/>
                  <a:pt x="7167" y="1416"/>
                </a:cubicBezTo>
                <a:lnTo>
                  <a:pt x="7158" y="1416"/>
                </a:lnTo>
                <a:cubicBezTo>
                  <a:pt x="7157" y="1398"/>
                  <a:pt x="7156" y="1379"/>
                  <a:pt x="7154" y="1360"/>
                </a:cubicBezTo>
                <a:close/>
                <a:moveTo>
                  <a:pt x="6527" y="1373"/>
                </a:moveTo>
                <a:cubicBezTo>
                  <a:pt x="6529" y="1382"/>
                  <a:pt x="6530" y="1391"/>
                  <a:pt x="6532" y="1399"/>
                </a:cubicBezTo>
                <a:cubicBezTo>
                  <a:pt x="6517" y="1407"/>
                  <a:pt x="6502" y="1414"/>
                  <a:pt x="6488" y="1422"/>
                </a:cubicBezTo>
                <a:cubicBezTo>
                  <a:pt x="6486" y="1405"/>
                  <a:pt x="6483" y="1389"/>
                  <a:pt x="6482" y="1373"/>
                </a:cubicBezTo>
                <a:close/>
                <a:moveTo>
                  <a:pt x="19282" y="1417"/>
                </a:moveTo>
                <a:cubicBezTo>
                  <a:pt x="19282" y="1419"/>
                  <a:pt x="19283" y="1421"/>
                  <a:pt x="19283" y="1423"/>
                </a:cubicBezTo>
                <a:cubicBezTo>
                  <a:pt x="19282" y="1423"/>
                  <a:pt x="19280" y="1423"/>
                  <a:pt x="19279" y="1423"/>
                </a:cubicBezTo>
                <a:lnTo>
                  <a:pt x="19279" y="1423"/>
                </a:lnTo>
                <a:cubicBezTo>
                  <a:pt x="19280" y="1421"/>
                  <a:pt x="19281" y="1419"/>
                  <a:pt x="19282" y="1417"/>
                </a:cubicBezTo>
                <a:close/>
                <a:moveTo>
                  <a:pt x="4256" y="1299"/>
                </a:moveTo>
                <a:cubicBezTo>
                  <a:pt x="4272" y="1344"/>
                  <a:pt x="4285" y="1377"/>
                  <a:pt x="4301" y="1420"/>
                </a:cubicBezTo>
                <a:cubicBezTo>
                  <a:pt x="4291" y="1424"/>
                  <a:pt x="4281" y="1428"/>
                  <a:pt x="4272" y="1428"/>
                </a:cubicBezTo>
                <a:cubicBezTo>
                  <a:pt x="4252" y="1428"/>
                  <a:pt x="4241" y="1405"/>
                  <a:pt x="4256" y="1299"/>
                </a:cubicBezTo>
                <a:close/>
                <a:moveTo>
                  <a:pt x="28135" y="1385"/>
                </a:moveTo>
                <a:cubicBezTo>
                  <a:pt x="28137" y="1404"/>
                  <a:pt x="28138" y="1423"/>
                  <a:pt x="28140" y="1442"/>
                </a:cubicBezTo>
                <a:lnTo>
                  <a:pt x="28131" y="1442"/>
                </a:lnTo>
                <a:cubicBezTo>
                  <a:pt x="28129" y="1423"/>
                  <a:pt x="28128" y="1404"/>
                  <a:pt x="28126" y="1385"/>
                </a:cubicBezTo>
                <a:close/>
                <a:moveTo>
                  <a:pt x="29501" y="1320"/>
                </a:moveTo>
                <a:cubicBezTo>
                  <a:pt x="29508" y="1358"/>
                  <a:pt x="29511" y="1383"/>
                  <a:pt x="29515" y="1408"/>
                </a:cubicBezTo>
                <a:cubicBezTo>
                  <a:pt x="29509" y="1420"/>
                  <a:pt x="29505" y="1433"/>
                  <a:pt x="29499" y="1445"/>
                </a:cubicBezTo>
                <a:cubicBezTo>
                  <a:pt x="29483" y="1420"/>
                  <a:pt x="29465" y="1395"/>
                  <a:pt x="29433" y="1348"/>
                </a:cubicBezTo>
                <a:cubicBezTo>
                  <a:pt x="29467" y="1335"/>
                  <a:pt x="29483" y="1327"/>
                  <a:pt x="29501" y="1320"/>
                </a:cubicBezTo>
                <a:close/>
                <a:moveTo>
                  <a:pt x="5222" y="1092"/>
                </a:moveTo>
                <a:cubicBezTo>
                  <a:pt x="5233" y="1145"/>
                  <a:pt x="5237" y="1201"/>
                  <a:pt x="5252" y="1246"/>
                </a:cubicBezTo>
                <a:cubicBezTo>
                  <a:pt x="5268" y="1291"/>
                  <a:pt x="5292" y="1326"/>
                  <a:pt x="5315" y="1370"/>
                </a:cubicBezTo>
                <a:cubicBezTo>
                  <a:pt x="5302" y="1399"/>
                  <a:pt x="5293" y="1416"/>
                  <a:pt x="5275" y="1452"/>
                </a:cubicBezTo>
                <a:cubicBezTo>
                  <a:pt x="5240" y="1324"/>
                  <a:pt x="5211" y="1214"/>
                  <a:pt x="5178" y="1092"/>
                </a:cubicBezTo>
                <a:close/>
                <a:moveTo>
                  <a:pt x="19811" y="1439"/>
                </a:moveTo>
                <a:cubicBezTo>
                  <a:pt x="19811" y="1445"/>
                  <a:pt x="19811" y="1451"/>
                  <a:pt x="19813" y="1458"/>
                </a:cubicBezTo>
                <a:lnTo>
                  <a:pt x="19785" y="1458"/>
                </a:lnTo>
                <a:cubicBezTo>
                  <a:pt x="19785" y="1451"/>
                  <a:pt x="19783" y="1445"/>
                  <a:pt x="19783" y="1439"/>
                </a:cubicBezTo>
                <a:close/>
                <a:moveTo>
                  <a:pt x="19170" y="1442"/>
                </a:moveTo>
                <a:cubicBezTo>
                  <a:pt x="19170" y="1448"/>
                  <a:pt x="19171" y="1454"/>
                  <a:pt x="19171" y="1460"/>
                </a:cubicBezTo>
                <a:lnTo>
                  <a:pt x="19143" y="1460"/>
                </a:lnTo>
                <a:lnTo>
                  <a:pt x="19143" y="1461"/>
                </a:lnTo>
                <a:cubicBezTo>
                  <a:pt x="19143" y="1454"/>
                  <a:pt x="19142" y="1448"/>
                  <a:pt x="19142" y="1442"/>
                </a:cubicBezTo>
                <a:close/>
                <a:moveTo>
                  <a:pt x="6327" y="1369"/>
                </a:moveTo>
                <a:cubicBezTo>
                  <a:pt x="6333" y="1399"/>
                  <a:pt x="6339" y="1432"/>
                  <a:pt x="6345" y="1463"/>
                </a:cubicBezTo>
                <a:cubicBezTo>
                  <a:pt x="6336" y="1464"/>
                  <a:pt x="6329" y="1466"/>
                  <a:pt x="6320" y="1466"/>
                </a:cubicBezTo>
                <a:cubicBezTo>
                  <a:pt x="6318" y="1435"/>
                  <a:pt x="6317" y="1404"/>
                  <a:pt x="6314" y="1373"/>
                </a:cubicBezTo>
                <a:cubicBezTo>
                  <a:pt x="6318" y="1372"/>
                  <a:pt x="6323" y="1370"/>
                  <a:pt x="6327" y="1369"/>
                </a:cubicBezTo>
                <a:close/>
                <a:moveTo>
                  <a:pt x="28240" y="1217"/>
                </a:moveTo>
                <a:cubicBezTo>
                  <a:pt x="28244" y="1251"/>
                  <a:pt x="28249" y="1282"/>
                  <a:pt x="28253" y="1323"/>
                </a:cubicBezTo>
                <a:cubicBezTo>
                  <a:pt x="28231" y="1327"/>
                  <a:pt x="28215" y="1329"/>
                  <a:pt x="28197" y="1332"/>
                </a:cubicBezTo>
                <a:cubicBezTo>
                  <a:pt x="28194" y="1342"/>
                  <a:pt x="28192" y="1350"/>
                  <a:pt x="28190" y="1356"/>
                </a:cubicBezTo>
                <a:lnTo>
                  <a:pt x="28190" y="1356"/>
                </a:lnTo>
                <a:cubicBezTo>
                  <a:pt x="28190" y="1353"/>
                  <a:pt x="28189" y="1350"/>
                  <a:pt x="28188" y="1347"/>
                </a:cubicBezTo>
                <a:lnTo>
                  <a:pt x="28188" y="1347"/>
                </a:lnTo>
                <a:cubicBezTo>
                  <a:pt x="28188" y="1353"/>
                  <a:pt x="28187" y="1360"/>
                  <a:pt x="28186" y="1367"/>
                </a:cubicBezTo>
                <a:lnTo>
                  <a:pt x="28186" y="1367"/>
                </a:lnTo>
                <a:cubicBezTo>
                  <a:pt x="28187" y="1365"/>
                  <a:pt x="28189" y="1361"/>
                  <a:pt x="28190" y="1356"/>
                </a:cubicBezTo>
                <a:lnTo>
                  <a:pt x="28190" y="1356"/>
                </a:lnTo>
                <a:cubicBezTo>
                  <a:pt x="28195" y="1373"/>
                  <a:pt x="28200" y="1391"/>
                  <a:pt x="28202" y="1410"/>
                </a:cubicBezTo>
                <a:cubicBezTo>
                  <a:pt x="28203" y="1417"/>
                  <a:pt x="28193" y="1429"/>
                  <a:pt x="28175" y="1467"/>
                </a:cubicBezTo>
                <a:cubicBezTo>
                  <a:pt x="28180" y="1427"/>
                  <a:pt x="28184" y="1394"/>
                  <a:pt x="28186" y="1367"/>
                </a:cubicBezTo>
                <a:lnTo>
                  <a:pt x="28186" y="1367"/>
                </a:lnTo>
                <a:cubicBezTo>
                  <a:pt x="28185" y="1369"/>
                  <a:pt x="28185" y="1370"/>
                  <a:pt x="28184" y="1370"/>
                </a:cubicBezTo>
                <a:cubicBezTo>
                  <a:pt x="28182" y="1370"/>
                  <a:pt x="28183" y="1350"/>
                  <a:pt x="28184" y="1330"/>
                </a:cubicBezTo>
                <a:lnTo>
                  <a:pt x="28184" y="1330"/>
                </a:lnTo>
                <a:cubicBezTo>
                  <a:pt x="28185" y="1336"/>
                  <a:pt x="28187" y="1342"/>
                  <a:pt x="28188" y="1347"/>
                </a:cubicBezTo>
                <a:lnTo>
                  <a:pt x="28188" y="1347"/>
                </a:lnTo>
                <a:cubicBezTo>
                  <a:pt x="28195" y="1276"/>
                  <a:pt x="28194" y="1251"/>
                  <a:pt x="28193" y="1224"/>
                </a:cubicBezTo>
                <a:cubicBezTo>
                  <a:pt x="28210" y="1221"/>
                  <a:pt x="28222" y="1220"/>
                  <a:pt x="28240" y="1217"/>
                </a:cubicBezTo>
                <a:close/>
                <a:moveTo>
                  <a:pt x="6892" y="1382"/>
                </a:moveTo>
                <a:lnTo>
                  <a:pt x="6892" y="1382"/>
                </a:lnTo>
                <a:cubicBezTo>
                  <a:pt x="6898" y="1420"/>
                  <a:pt x="6909" y="1469"/>
                  <a:pt x="6883" y="1469"/>
                </a:cubicBezTo>
                <a:cubicBezTo>
                  <a:pt x="6873" y="1469"/>
                  <a:pt x="6857" y="1462"/>
                  <a:pt x="6833" y="1444"/>
                </a:cubicBezTo>
                <a:cubicBezTo>
                  <a:pt x="6857" y="1419"/>
                  <a:pt x="6875" y="1399"/>
                  <a:pt x="6892" y="1382"/>
                </a:cubicBezTo>
                <a:close/>
                <a:moveTo>
                  <a:pt x="4557" y="1442"/>
                </a:moveTo>
                <a:cubicBezTo>
                  <a:pt x="4559" y="1451"/>
                  <a:pt x="4559" y="1461"/>
                  <a:pt x="4559" y="1470"/>
                </a:cubicBezTo>
                <a:lnTo>
                  <a:pt x="4475" y="1470"/>
                </a:lnTo>
                <a:cubicBezTo>
                  <a:pt x="4475" y="1461"/>
                  <a:pt x="4475" y="1451"/>
                  <a:pt x="4473" y="1442"/>
                </a:cubicBezTo>
                <a:close/>
                <a:moveTo>
                  <a:pt x="4627" y="1376"/>
                </a:moveTo>
                <a:cubicBezTo>
                  <a:pt x="4632" y="1407"/>
                  <a:pt x="4638" y="1438"/>
                  <a:pt x="4644" y="1470"/>
                </a:cubicBezTo>
                <a:cubicBezTo>
                  <a:pt x="4635" y="1472"/>
                  <a:pt x="4628" y="1472"/>
                  <a:pt x="4621" y="1473"/>
                </a:cubicBezTo>
                <a:cubicBezTo>
                  <a:pt x="4618" y="1442"/>
                  <a:pt x="4616" y="1411"/>
                  <a:pt x="4613" y="1379"/>
                </a:cubicBezTo>
                <a:cubicBezTo>
                  <a:pt x="4618" y="1379"/>
                  <a:pt x="4622" y="1377"/>
                  <a:pt x="4627" y="1376"/>
                </a:cubicBezTo>
                <a:close/>
                <a:moveTo>
                  <a:pt x="5662" y="1423"/>
                </a:moveTo>
                <a:cubicBezTo>
                  <a:pt x="5664" y="1441"/>
                  <a:pt x="5665" y="1460"/>
                  <a:pt x="5665" y="1479"/>
                </a:cubicBezTo>
                <a:lnTo>
                  <a:pt x="5656" y="1479"/>
                </a:lnTo>
                <a:cubicBezTo>
                  <a:pt x="5655" y="1460"/>
                  <a:pt x="5653" y="1441"/>
                  <a:pt x="5653" y="1423"/>
                </a:cubicBezTo>
                <a:close/>
                <a:moveTo>
                  <a:pt x="18908" y="1424"/>
                </a:moveTo>
                <a:cubicBezTo>
                  <a:pt x="18909" y="1442"/>
                  <a:pt x="18911" y="1461"/>
                  <a:pt x="18912" y="1480"/>
                </a:cubicBezTo>
                <a:lnTo>
                  <a:pt x="18903" y="1480"/>
                </a:lnTo>
                <a:cubicBezTo>
                  <a:pt x="18902" y="1462"/>
                  <a:pt x="18900" y="1443"/>
                  <a:pt x="18899" y="1424"/>
                </a:cubicBezTo>
                <a:close/>
                <a:moveTo>
                  <a:pt x="19576" y="1427"/>
                </a:moveTo>
                <a:cubicBezTo>
                  <a:pt x="19579" y="1433"/>
                  <a:pt x="19583" y="1439"/>
                  <a:pt x="19586" y="1445"/>
                </a:cubicBezTo>
                <a:cubicBezTo>
                  <a:pt x="19579" y="1458"/>
                  <a:pt x="19573" y="1472"/>
                  <a:pt x="19565" y="1485"/>
                </a:cubicBezTo>
                <a:cubicBezTo>
                  <a:pt x="19564" y="1480"/>
                  <a:pt x="19561" y="1477"/>
                  <a:pt x="19560" y="1473"/>
                </a:cubicBezTo>
                <a:lnTo>
                  <a:pt x="19560" y="1473"/>
                </a:lnTo>
                <a:lnTo>
                  <a:pt x="19565" y="1483"/>
                </a:lnTo>
                <a:cubicBezTo>
                  <a:pt x="19565" y="1458"/>
                  <a:pt x="19570" y="1442"/>
                  <a:pt x="19576" y="1427"/>
                </a:cubicBezTo>
                <a:close/>
                <a:moveTo>
                  <a:pt x="28029" y="1441"/>
                </a:moveTo>
                <a:cubicBezTo>
                  <a:pt x="28032" y="1457"/>
                  <a:pt x="28034" y="1473"/>
                  <a:pt x="28037" y="1489"/>
                </a:cubicBezTo>
                <a:lnTo>
                  <a:pt x="27990" y="1489"/>
                </a:lnTo>
                <a:cubicBezTo>
                  <a:pt x="27988" y="1480"/>
                  <a:pt x="27988" y="1472"/>
                  <a:pt x="27987" y="1463"/>
                </a:cubicBezTo>
                <a:cubicBezTo>
                  <a:pt x="28000" y="1455"/>
                  <a:pt x="28015" y="1448"/>
                  <a:pt x="28029" y="1441"/>
                </a:cubicBezTo>
                <a:close/>
                <a:moveTo>
                  <a:pt x="4115" y="1504"/>
                </a:moveTo>
                <a:cubicBezTo>
                  <a:pt x="4116" y="1510"/>
                  <a:pt x="4116" y="1517"/>
                  <a:pt x="4116" y="1523"/>
                </a:cubicBezTo>
                <a:lnTo>
                  <a:pt x="4088" y="1523"/>
                </a:lnTo>
                <a:cubicBezTo>
                  <a:pt x="4088" y="1517"/>
                  <a:pt x="4088" y="1510"/>
                  <a:pt x="4087" y="1504"/>
                </a:cubicBezTo>
                <a:close/>
                <a:moveTo>
                  <a:pt x="8291" y="1477"/>
                </a:moveTo>
                <a:cubicBezTo>
                  <a:pt x="8293" y="1486"/>
                  <a:pt x="8294" y="1495"/>
                  <a:pt x="8296" y="1505"/>
                </a:cubicBezTo>
                <a:cubicBezTo>
                  <a:pt x="8281" y="1513"/>
                  <a:pt x="8266" y="1520"/>
                  <a:pt x="8252" y="1527"/>
                </a:cubicBezTo>
                <a:cubicBezTo>
                  <a:pt x="8249" y="1511"/>
                  <a:pt x="8247" y="1495"/>
                  <a:pt x="8246" y="1477"/>
                </a:cubicBezTo>
                <a:close/>
                <a:moveTo>
                  <a:pt x="19560" y="1473"/>
                </a:moveTo>
                <a:cubicBezTo>
                  <a:pt x="19561" y="1500"/>
                  <a:pt x="19555" y="1514"/>
                  <a:pt x="19549" y="1530"/>
                </a:cubicBezTo>
                <a:cubicBezTo>
                  <a:pt x="19546" y="1525"/>
                  <a:pt x="19543" y="1519"/>
                  <a:pt x="19540" y="1513"/>
                </a:cubicBezTo>
                <a:cubicBezTo>
                  <a:pt x="19546" y="1500"/>
                  <a:pt x="19554" y="1486"/>
                  <a:pt x="19560" y="1473"/>
                </a:cubicBezTo>
                <a:close/>
                <a:moveTo>
                  <a:pt x="6446" y="1476"/>
                </a:moveTo>
                <a:cubicBezTo>
                  <a:pt x="6448" y="1495"/>
                  <a:pt x="6449" y="1513"/>
                  <a:pt x="6451" y="1532"/>
                </a:cubicBezTo>
                <a:lnTo>
                  <a:pt x="6441" y="1532"/>
                </a:lnTo>
                <a:cubicBezTo>
                  <a:pt x="6439" y="1513"/>
                  <a:pt x="6439" y="1495"/>
                  <a:pt x="6438" y="1476"/>
                </a:cubicBezTo>
                <a:close/>
                <a:moveTo>
                  <a:pt x="20027" y="1476"/>
                </a:moveTo>
                <a:cubicBezTo>
                  <a:pt x="20029" y="1495"/>
                  <a:pt x="20030" y="1513"/>
                  <a:pt x="20030" y="1532"/>
                </a:cubicBezTo>
                <a:lnTo>
                  <a:pt x="20021" y="1532"/>
                </a:lnTo>
                <a:cubicBezTo>
                  <a:pt x="20020" y="1513"/>
                  <a:pt x="20019" y="1495"/>
                  <a:pt x="20019" y="1476"/>
                </a:cubicBezTo>
                <a:close/>
                <a:moveTo>
                  <a:pt x="19279" y="1432"/>
                </a:moveTo>
                <a:cubicBezTo>
                  <a:pt x="19313" y="1448"/>
                  <a:pt x="19326" y="1484"/>
                  <a:pt x="19343" y="1527"/>
                </a:cubicBezTo>
                <a:cubicBezTo>
                  <a:pt x="19324" y="1530"/>
                  <a:pt x="19309" y="1533"/>
                  <a:pt x="19290" y="1536"/>
                </a:cubicBezTo>
                <a:cubicBezTo>
                  <a:pt x="19286" y="1494"/>
                  <a:pt x="19282" y="1462"/>
                  <a:pt x="19279" y="1432"/>
                </a:cubicBezTo>
                <a:close/>
                <a:moveTo>
                  <a:pt x="5052" y="1426"/>
                </a:moveTo>
                <a:cubicBezTo>
                  <a:pt x="5053" y="1463"/>
                  <a:pt x="5056" y="1501"/>
                  <a:pt x="5059" y="1538"/>
                </a:cubicBezTo>
                <a:lnTo>
                  <a:pt x="5044" y="1538"/>
                </a:lnTo>
                <a:cubicBezTo>
                  <a:pt x="5043" y="1501"/>
                  <a:pt x="5040" y="1463"/>
                  <a:pt x="5037" y="1426"/>
                </a:cubicBezTo>
                <a:close/>
                <a:moveTo>
                  <a:pt x="4216" y="1485"/>
                </a:moveTo>
                <a:cubicBezTo>
                  <a:pt x="4218" y="1504"/>
                  <a:pt x="4219" y="1523"/>
                  <a:pt x="4220" y="1541"/>
                </a:cubicBezTo>
                <a:lnTo>
                  <a:pt x="4210" y="1541"/>
                </a:lnTo>
                <a:cubicBezTo>
                  <a:pt x="4209" y="1523"/>
                  <a:pt x="4209" y="1504"/>
                  <a:pt x="4207" y="1485"/>
                </a:cubicBezTo>
                <a:close/>
                <a:moveTo>
                  <a:pt x="12539" y="1522"/>
                </a:moveTo>
                <a:cubicBezTo>
                  <a:pt x="12539" y="1530"/>
                  <a:pt x="12539" y="1541"/>
                  <a:pt x="12540" y="1550"/>
                </a:cubicBezTo>
                <a:lnTo>
                  <a:pt x="12484" y="1550"/>
                </a:lnTo>
                <a:cubicBezTo>
                  <a:pt x="12483" y="1541"/>
                  <a:pt x="12483" y="1530"/>
                  <a:pt x="12483" y="1522"/>
                </a:cubicBezTo>
                <a:close/>
                <a:moveTo>
                  <a:pt x="18683" y="1575"/>
                </a:moveTo>
                <a:lnTo>
                  <a:pt x="18683" y="1575"/>
                </a:lnTo>
                <a:cubicBezTo>
                  <a:pt x="18683" y="1575"/>
                  <a:pt x="18683" y="1575"/>
                  <a:pt x="18683" y="1575"/>
                </a:cubicBezTo>
                <a:cubicBezTo>
                  <a:pt x="18683" y="1575"/>
                  <a:pt x="18684" y="1576"/>
                  <a:pt x="18684" y="1576"/>
                </a:cubicBezTo>
                <a:cubicBezTo>
                  <a:pt x="18684" y="1576"/>
                  <a:pt x="18683" y="1575"/>
                  <a:pt x="18683" y="1575"/>
                </a:cubicBezTo>
                <a:close/>
                <a:moveTo>
                  <a:pt x="4927" y="1557"/>
                </a:moveTo>
                <a:cubicBezTo>
                  <a:pt x="4928" y="1564"/>
                  <a:pt x="4928" y="1570"/>
                  <a:pt x="4928" y="1576"/>
                </a:cubicBezTo>
                <a:lnTo>
                  <a:pt x="4900" y="1576"/>
                </a:lnTo>
                <a:cubicBezTo>
                  <a:pt x="4900" y="1570"/>
                  <a:pt x="4900" y="1563"/>
                  <a:pt x="4899" y="1557"/>
                </a:cubicBezTo>
                <a:close/>
                <a:moveTo>
                  <a:pt x="8736" y="1523"/>
                </a:moveTo>
                <a:cubicBezTo>
                  <a:pt x="8737" y="1542"/>
                  <a:pt x="8739" y="1560"/>
                  <a:pt x="8740" y="1579"/>
                </a:cubicBezTo>
                <a:lnTo>
                  <a:pt x="8730" y="1579"/>
                </a:lnTo>
                <a:cubicBezTo>
                  <a:pt x="8730" y="1561"/>
                  <a:pt x="8728" y="1542"/>
                  <a:pt x="8727" y="1523"/>
                </a:cubicBezTo>
                <a:close/>
                <a:moveTo>
                  <a:pt x="7934" y="1536"/>
                </a:moveTo>
                <a:cubicBezTo>
                  <a:pt x="7935" y="1545"/>
                  <a:pt x="7935" y="1554"/>
                  <a:pt x="7937" y="1564"/>
                </a:cubicBezTo>
                <a:cubicBezTo>
                  <a:pt x="7922" y="1570"/>
                  <a:pt x="7907" y="1578"/>
                  <a:pt x="7891" y="1585"/>
                </a:cubicBezTo>
                <a:cubicBezTo>
                  <a:pt x="7890" y="1569"/>
                  <a:pt x="7888" y="1552"/>
                  <a:pt x="7887" y="1536"/>
                </a:cubicBezTo>
                <a:close/>
                <a:moveTo>
                  <a:pt x="7175" y="1529"/>
                </a:moveTo>
                <a:cubicBezTo>
                  <a:pt x="7176" y="1548"/>
                  <a:pt x="7178" y="1567"/>
                  <a:pt x="7179" y="1586"/>
                </a:cubicBezTo>
                <a:lnTo>
                  <a:pt x="7169" y="1586"/>
                </a:lnTo>
                <a:cubicBezTo>
                  <a:pt x="7169" y="1567"/>
                  <a:pt x="7167" y="1548"/>
                  <a:pt x="7166" y="1529"/>
                </a:cubicBezTo>
                <a:close/>
                <a:moveTo>
                  <a:pt x="4472" y="1539"/>
                </a:moveTo>
                <a:cubicBezTo>
                  <a:pt x="4475" y="1555"/>
                  <a:pt x="4476" y="1572"/>
                  <a:pt x="4479" y="1588"/>
                </a:cubicBezTo>
                <a:lnTo>
                  <a:pt x="4432" y="1588"/>
                </a:lnTo>
                <a:cubicBezTo>
                  <a:pt x="4431" y="1579"/>
                  <a:pt x="4429" y="1570"/>
                  <a:pt x="4429" y="1561"/>
                </a:cubicBezTo>
                <a:cubicBezTo>
                  <a:pt x="4444" y="1554"/>
                  <a:pt x="4457" y="1547"/>
                  <a:pt x="4472" y="1539"/>
                </a:cubicBezTo>
                <a:close/>
                <a:moveTo>
                  <a:pt x="14678" y="1554"/>
                </a:moveTo>
                <a:cubicBezTo>
                  <a:pt x="14679" y="1573"/>
                  <a:pt x="14681" y="1592"/>
                  <a:pt x="14682" y="1611"/>
                </a:cubicBezTo>
                <a:lnTo>
                  <a:pt x="14672" y="1611"/>
                </a:lnTo>
                <a:cubicBezTo>
                  <a:pt x="14672" y="1592"/>
                  <a:pt x="14671" y="1573"/>
                  <a:pt x="14669" y="1554"/>
                </a:cubicBezTo>
                <a:close/>
                <a:moveTo>
                  <a:pt x="8527" y="1594"/>
                </a:moveTo>
                <a:cubicBezTo>
                  <a:pt x="8528" y="1604"/>
                  <a:pt x="8528" y="1613"/>
                  <a:pt x="8530" y="1623"/>
                </a:cubicBezTo>
                <a:lnTo>
                  <a:pt x="8474" y="1623"/>
                </a:lnTo>
                <a:cubicBezTo>
                  <a:pt x="8472" y="1613"/>
                  <a:pt x="8472" y="1604"/>
                  <a:pt x="8472" y="1595"/>
                </a:cubicBezTo>
                <a:cubicBezTo>
                  <a:pt x="8490" y="1595"/>
                  <a:pt x="8509" y="1595"/>
                  <a:pt x="8527" y="1594"/>
                </a:cubicBezTo>
                <a:close/>
                <a:moveTo>
                  <a:pt x="10635" y="1572"/>
                </a:moveTo>
                <a:cubicBezTo>
                  <a:pt x="10636" y="1591"/>
                  <a:pt x="10638" y="1608"/>
                  <a:pt x="10639" y="1628"/>
                </a:cubicBezTo>
                <a:lnTo>
                  <a:pt x="10631" y="1628"/>
                </a:lnTo>
                <a:cubicBezTo>
                  <a:pt x="10629" y="1608"/>
                  <a:pt x="10628" y="1591"/>
                  <a:pt x="10626" y="1572"/>
                </a:cubicBezTo>
                <a:close/>
                <a:moveTo>
                  <a:pt x="17759" y="1617"/>
                </a:moveTo>
                <a:cubicBezTo>
                  <a:pt x="17760" y="1623"/>
                  <a:pt x="17760" y="1629"/>
                  <a:pt x="17760" y="1636"/>
                </a:cubicBezTo>
                <a:lnTo>
                  <a:pt x="17732" y="1636"/>
                </a:lnTo>
                <a:cubicBezTo>
                  <a:pt x="17732" y="1629"/>
                  <a:pt x="17732" y="1623"/>
                  <a:pt x="17731" y="1617"/>
                </a:cubicBezTo>
                <a:close/>
                <a:moveTo>
                  <a:pt x="7039" y="1586"/>
                </a:moveTo>
                <a:cubicBezTo>
                  <a:pt x="7041" y="1605"/>
                  <a:pt x="7042" y="1625"/>
                  <a:pt x="7044" y="1642"/>
                </a:cubicBezTo>
                <a:lnTo>
                  <a:pt x="7033" y="1642"/>
                </a:lnTo>
                <a:cubicBezTo>
                  <a:pt x="7032" y="1625"/>
                  <a:pt x="7032" y="1605"/>
                  <a:pt x="7030" y="1586"/>
                </a:cubicBezTo>
                <a:close/>
                <a:moveTo>
                  <a:pt x="5422" y="1592"/>
                </a:moveTo>
                <a:cubicBezTo>
                  <a:pt x="5424" y="1611"/>
                  <a:pt x="5425" y="1630"/>
                  <a:pt x="5425" y="1650"/>
                </a:cubicBezTo>
                <a:lnTo>
                  <a:pt x="5417" y="1650"/>
                </a:lnTo>
                <a:cubicBezTo>
                  <a:pt x="5415" y="1630"/>
                  <a:pt x="5414" y="1611"/>
                  <a:pt x="5414" y="1592"/>
                </a:cubicBezTo>
                <a:close/>
                <a:moveTo>
                  <a:pt x="17860" y="1598"/>
                </a:moveTo>
                <a:cubicBezTo>
                  <a:pt x="17862" y="1617"/>
                  <a:pt x="17863" y="1635"/>
                  <a:pt x="17865" y="1654"/>
                </a:cubicBezTo>
                <a:lnTo>
                  <a:pt x="17854" y="1654"/>
                </a:lnTo>
                <a:cubicBezTo>
                  <a:pt x="17853" y="1636"/>
                  <a:pt x="17851" y="1617"/>
                  <a:pt x="17851" y="1598"/>
                </a:cubicBezTo>
                <a:close/>
                <a:moveTo>
                  <a:pt x="3304" y="1601"/>
                </a:moveTo>
                <a:cubicBezTo>
                  <a:pt x="3305" y="1620"/>
                  <a:pt x="3307" y="1639"/>
                  <a:pt x="3307" y="1658"/>
                </a:cubicBezTo>
                <a:lnTo>
                  <a:pt x="3298" y="1658"/>
                </a:lnTo>
                <a:cubicBezTo>
                  <a:pt x="3297" y="1639"/>
                  <a:pt x="3295" y="1620"/>
                  <a:pt x="3295" y="1601"/>
                </a:cubicBezTo>
                <a:close/>
                <a:moveTo>
                  <a:pt x="10360" y="1629"/>
                </a:moveTo>
                <a:cubicBezTo>
                  <a:pt x="10361" y="1648"/>
                  <a:pt x="10363" y="1667"/>
                  <a:pt x="10364" y="1685"/>
                </a:cubicBezTo>
                <a:lnTo>
                  <a:pt x="10355" y="1685"/>
                </a:lnTo>
                <a:cubicBezTo>
                  <a:pt x="10354" y="1667"/>
                  <a:pt x="10353" y="1648"/>
                  <a:pt x="10351" y="1629"/>
                </a:cubicBezTo>
                <a:close/>
                <a:moveTo>
                  <a:pt x="4628" y="1672"/>
                </a:moveTo>
                <a:cubicBezTo>
                  <a:pt x="4628" y="1678"/>
                  <a:pt x="4629" y="1683"/>
                  <a:pt x="4629" y="1689"/>
                </a:cubicBezTo>
                <a:lnTo>
                  <a:pt x="4601" y="1689"/>
                </a:lnTo>
                <a:lnTo>
                  <a:pt x="4601" y="1691"/>
                </a:lnTo>
                <a:cubicBezTo>
                  <a:pt x="4601" y="1683"/>
                  <a:pt x="4600" y="1678"/>
                  <a:pt x="4600" y="1672"/>
                </a:cubicBezTo>
                <a:close/>
                <a:moveTo>
                  <a:pt x="2955" y="1679"/>
                </a:moveTo>
                <a:cubicBezTo>
                  <a:pt x="2957" y="1685"/>
                  <a:pt x="2957" y="1691"/>
                  <a:pt x="2957" y="1697"/>
                </a:cubicBezTo>
                <a:lnTo>
                  <a:pt x="2929" y="1697"/>
                </a:lnTo>
                <a:cubicBezTo>
                  <a:pt x="2929" y="1691"/>
                  <a:pt x="2929" y="1685"/>
                  <a:pt x="2927" y="1679"/>
                </a:cubicBezTo>
                <a:close/>
                <a:moveTo>
                  <a:pt x="5956" y="1647"/>
                </a:moveTo>
                <a:cubicBezTo>
                  <a:pt x="5956" y="1666"/>
                  <a:pt x="5958" y="1685"/>
                  <a:pt x="5959" y="1704"/>
                </a:cubicBezTo>
                <a:lnTo>
                  <a:pt x="5951" y="1704"/>
                </a:lnTo>
                <a:cubicBezTo>
                  <a:pt x="5949" y="1685"/>
                  <a:pt x="5948" y="1666"/>
                  <a:pt x="5946" y="1647"/>
                </a:cubicBezTo>
                <a:close/>
                <a:moveTo>
                  <a:pt x="5097" y="1660"/>
                </a:moveTo>
                <a:cubicBezTo>
                  <a:pt x="5099" y="1670"/>
                  <a:pt x="5100" y="1679"/>
                  <a:pt x="5102" y="1688"/>
                </a:cubicBezTo>
                <a:cubicBezTo>
                  <a:pt x="5086" y="1695"/>
                  <a:pt x="5071" y="1703"/>
                  <a:pt x="5056" y="1708"/>
                </a:cubicBezTo>
                <a:cubicBezTo>
                  <a:pt x="5055" y="1694"/>
                  <a:pt x="5053" y="1678"/>
                  <a:pt x="5052" y="1661"/>
                </a:cubicBezTo>
                <a:cubicBezTo>
                  <a:pt x="5066" y="1661"/>
                  <a:pt x="5083" y="1660"/>
                  <a:pt x="5097" y="1660"/>
                </a:cubicBezTo>
                <a:close/>
                <a:moveTo>
                  <a:pt x="3726" y="1657"/>
                </a:moveTo>
                <a:cubicBezTo>
                  <a:pt x="3728" y="1675"/>
                  <a:pt x="3729" y="1694"/>
                  <a:pt x="3729" y="1713"/>
                </a:cubicBezTo>
                <a:lnTo>
                  <a:pt x="3720" y="1713"/>
                </a:lnTo>
                <a:cubicBezTo>
                  <a:pt x="3719" y="1694"/>
                  <a:pt x="3717" y="1676"/>
                  <a:pt x="3716" y="1657"/>
                </a:cubicBezTo>
                <a:close/>
                <a:moveTo>
                  <a:pt x="7270" y="1698"/>
                </a:moveTo>
                <a:cubicBezTo>
                  <a:pt x="7270" y="1717"/>
                  <a:pt x="7272" y="1736"/>
                  <a:pt x="7273" y="1756"/>
                </a:cubicBezTo>
                <a:lnTo>
                  <a:pt x="7264" y="1756"/>
                </a:lnTo>
                <a:cubicBezTo>
                  <a:pt x="7263" y="1736"/>
                  <a:pt x="7261" y="1717"/>
                  <a:pt x="7260" y="1698"/>
                </a:cubicBezTo>
                <a:close/>
                <a:moveTo>
                  <a:pt x="8556" y="1750"/>
                </a:moveTo>
                <a:cubicBezTo>
                  <a:pt x="8558" y="1769"/>
                  <a:pt x="8558" y="1788"/>
                  <a:pt x="8559" y="1806"/>
                </a:cubicBezTo>
                <a:cubicBezTo>
                  <a:pt x="8557" y="1806"/>
                  <a:pt x="8555" y="1806"/>
                  <a:pt x="8553" y="1806"/>
                </a:cubicBezTo>
                <a:cubicBezTo>
                  <a:pt x="8552" y="1806"/>
                  <a:pt x="8551" y="1806"/>
                  <a:pt x="8550" y="1806"/>
                </a:cubicBezTo>
                <a:cubicBezTo>
                  <a:pt x="8549" y="1788"/>
                  <a:pt x="8547" y="1769"/>
                  <a:pt x="8546" y="1750"/>
                </a:cubicBezTo>
                <a:close/>
                <a:moveTo>
                  <a:pt x="5623" y="1767"/>
                </a:moveTo>
                <a:cubicBezTo>
                  <a:pt x="5630" y="1783"/>
                  <a:pt x="5637" y="1797"/>
                  <a:pt x="5644" y="1813"/>
                </a:cubicBezTo>
                <a:lnTo>
                  <a:pt x="5644" y="1813"/>
                </a:lnTo>
                <a:cubicBezTo>
                  <a:pt x="5631" y="1811"/>
                  <a:pt x="5622" y="1798"/>
                  <a:pt x="5615" y="1786"/>
                </a:cubicBezTo>
                <a:cubicBezTo>
                  <a:pt x="5617" y="1779"/>
                  <a:pt x="5620" y="1773"/>
                  <a:pt x="5623" y="1767"/>
                </a:cubicBezTo>
                <a:close/>
                <a:moveTo>
                  <a:pt x="3186" y="1786"/>
                </a:moveTo>
                <a:cubicBezTo>
                  <a:pt x="3186" y="1795"/>
                  <a:pt x="3188" y="1806"/>
                  <a:pt x="3188" y="1814"/>
                </a:cubicBezTo>
                <a:lnTo>
                  <a:pt x="3132" y="1814"/>
                </a:lnTo>
                <a:cubicBezTo>
                  <a:pt x="3132" y="1806"/>
                  <a:pt x="3130" y="1795"/>
                  <a:pt x="3130" y="1786"/>
                </a:cubicBezTo>
                <a:close/>
                <a:moveTo>
                  <a:pt x="3929" y="1722"/>
                </a:moveTo>
                <a:cubicBezTo>
                  <a:pt x="3932" y="1753"/>
                  <a:pt x="3934" y="1783"/>
                  <a:pt x="3936" y="1814"/>
                </a:cubicBezTo>
                <a:cubicBezTo>
                  <a:pt x="3932" y="1816"/>
                  <a:pt x="3928" y="1817"/>
                  <a:pt x="3923" y="1819"/>
                </a:cubicBezTo>
                <a:cubicBezTo>
                  <a:pt x="3917" y="1788"/>
                  <a:pt x="3911" y="1758"/>
                  <a:pt x="3906" y="1728"/>
                </a:cubicBezTo>
                <a:cubicBezTo>
                  <a:pt x="3914" y="1725"/>
                  <a:pt x="3922" y="1723"/>
                  <a:pt x="3929" y="1722"/>
                </a:cubicBezTo>
                <a:close/>
                <a:moveTo>
                  <a:pt x="5434" y="1763"/>
                </a:moveTo>
                <a:cubicBezTo>
                  <a:pt x="5436" y="1781"/>
                  <a:pt x="5437" y="1800"/>
                  <a:pt x="5437" y="1819"/>
                </a:cubicBezTo>
                <a:lnTo>
                  <a:pt x="5428" y="1819"/>
                </a:lnTo>
                <a:cubicBezTo>
                  <a:pt x="5427" y="1800"/>
                  <a:pt x="5425" y="1781"/>
                  <a:pt x="5424" y="1763"/>
                </a:cubicBezTo>
                <a:close/>
                <a:moveTo>
                  <a:pt x="8135" y="1679"/>
                </a:moveTo>
                <a:lnTo>
                  <a:pt x="8135" y="1679"/>
                </a:lnTo>
                <a:cubicBezTo>
                  <a:pt x="8106" y="1750"/>
                  <a:pt x="8094" y="1779"/>
                  <a:pt x="8077" y="1822"/>
                </a:cubicBezTo>
                <a:cubicBezTo>
                  <a:pt x="8068" y="1775"/>
                  <a:pt x="8065" y="1750"/>
                  <a:pt x="8059" y="1713"/>
                </a:cubicBezTo>
                <a:cubicBezTo>
                  <a:pt x="8075" y="1706"/>
                  <a:pt x="8090" y="1698"/>
                  <a:pt x="8135" y="1679"/>
                </a:cubicBezTo>
                <a:close/>
                <a:moveTo>
                  <a:pt x="5644" y="1814"/>
                </a:moveTo>
                <a:lnTo>
                  <a:pt x="5644" y="1814"/>
                </a:lnTo>
                <a:cubicBezTo>
                  <a:pt x="5644" y="1814"/>
                  <a:pt x="5645" y="1814"/>
                  <a:pt x="5645" y="1814"/>
                </a:cubicBezTo>
                <a:cubicBezTo>
                  <a:pt x="5643" y="1817"/>
                  <a:pt x="5642" y="1822"/>
                  <a:pt x="5640" y="1825"/>
                </a:cubicBezTo>
                <a:cubicBezTo>
                  <a:pt x="5642" y="1821"/>
                  <a:pt x="5643" y="1818"/>
                  <a:pt x="5644" y="1814"/>
                </a:cubicBezTo>
                <a:close/>
                <a:moveTo>
                  <a:pt x="3508" y="1714"/>
                </a:moveTo>
                <a:cubicBezTo>
                  <a:pt x="3511" y="1751"/>
                  <a:pt x="3514" y="1789"/>
                  <a:pt x="3516" y="1826"/>
                </a:cubicBezTo>
                <a:lnTo>
                  <a:pt x="3502" y="1826"/>
                </a:lnTo>
                <a:cubicBezTo>
                  <a:pt x="3500" y="1789"/>
                  <a:pt x="3497" y="1751"/>
                  <a:pt x="3495" y="1714"/>
                </a:cubicBezTo>
                <a:close/>
                <a:moveTo>
                  <a:pt x="16201" y="1728"/>
                </a:moveTo>
                <a:cubicBezTo>
                  <a:pt x="16202" y="1760"/>
                  <a:pt x="16204" y="1791"/>
                  <a:pt x="16207" y="1822"/>
                </a:cubicBezTo>
                <a:cubicBezTo>
                  <a:pt x="16202" y="1823"/>
                  <a:pt x="16198" y="1825"/>
                  <a:pt x="16193" y="1826"/>
                </a:cubicBezTo>
                <a:cubicBezTo>
                  <a:pt x="16187" y="1794"/>
                  <a:pt x="16182" y="1763"/>
                  <a:pt x="16177" y="1732"/>
                </a:cubicBezTo>
                <a:cubicBezTo>
                  <a:pt x="16185" y="1731"/>
                  <a:pt x="16192" y="1729"/>
                  <a:pt x="16201" y="1728"/>
                </a:cubicBezTo>
                <a:close/>
                <a:moveTo>
                  <a:pt x="15753" y="1776"/>
                </a:moveTo>
                <a:cubicBezTo>
                  <a:pt x="15753" y="1795"/>
                  <a:pt x="15755" y="1813"/>
                  <a:pt x="15756" y="1832"/>
                </a:cubicBezTo>
                <a:lnTo>
                  <a:pt x="15748" y="1832"/>
                </a:lnTo>
                <a:cubicBezTo>
                  <a:pt x="15746" y="1813"/>
                  <a:pt x="15745" y="1795"/>
                  <a:pt x="15743" y="1776"/>
                </a:cubicBezTo>
                <a:close/>
                <a:moveTo>
                  <a:pt x="4612" y="1841"/>
                </a:moveTo>
                <a:cubicBezTo>
                  <a:pt x="4612" y="1847"/>
                  <a:pt x="4612" y="1854"/>
                  <a:pt x="4613" y="1860"/>
                </a:cubicBezTo>
                <a:lnTo>
                  <a:pt x="4585" y="1860"/>
                </a:lnTo>
                <a:cubicBezTo>
                  <a:pt x="4584" y="1854"/>
                  <a:pt x="4584" y="1847"/>
                  <a:pt x="4584" y="1841"/>
                </a:cubicBezTo>
                <a:close/>
                <a:moveTo>
                  <a:pt x="16632" y="1848"/>
                </a:moveTo>
                <a:cubicBezTo>
                  <a:pt x="16632" y="1854"/>
                  <a:pt x="16632" y="1860"/>
                  <a:pt x="16633" y="1867"/>
                </a:cubicBezTo>
                <a:lnTo>
                  <a:pt x="16605" y="1867"/>
                </a:lnTo>
                <a:cubicBezTo>
                  <a:pt x="16604" y="1860"/>
                  <a:pt x="16604" y="1854"/>
                  <a:pt x="16604" y="1848"/>
                </a:cubicBezTo>
                <a:close/>
                <a:moveTo>
                  <a:pt x="5640" y="1825"/>
                </a:moveTo>
                <a:cubicBezTo>
                  <a:pt x="5652" y="1826"/>
                  <a:pt x="5661" y="1839"/>
                  <a:pt x="5670" y="1853"/>
                </a:cubicBezTo>
                <a:cubicBezTo>
                  <a:pt x="5667" y="1859"/>
                  <a:pt x="5665" y="1864"/>
                  <a:pt x="5662" y="1870"/>
                </a:cubicBezTo>
                <a:cubicBezTo>
                  <a:pt x="5655" y="1856"/>
                  <a:pt x="5648" y="1839"/>
                  <a:pt x="5640" y="1825"/>
                </a:cubicBezTo>
                <a:close/>
                <a:moveTo>
                  <a:pt x="5246" y="1876"/>
                </a:moveTo>
                <a:lnTo>
                  <a:pt x="5250" y="1932"/>
                </a:lnTo>
                <a:lnTo>
                  <a:pt x="5241" y="1932"/>
                </a:lnTo>
                <a:cubicBezTo>
                  <a:pt x="5240" y="1914"/>
                  <a:pt x="5239" y="1895"/>
                  <a:pt x="5237" y="1876"/>
                </a:cubicBezTo>
                <a:close/>
                <a:moveTo>
                  <a:pt x="8828" y="1936"/>
                </a:moveTo>
                <a:cubicBezTo>
                  <a:pt x="8828" y="1944"/>
                  <a:pt x="8830" y="1950"/>
                  <a:pt x="8830" y="1956"/>
                </a:cubicBezTo>
                <a:lnTo>
                  <a:pt x="8802" y="1956"/>
                </a:lnTo>
                <a:cubicBezTo>
                  <a:pt x="8802" y="1950"/>
                  <a:pt x="8802" y="1944"/>
                  <a:pt x="8800" y="1936"/>
                </a:cubicBezTo>
                <a:close/>
                <a:moveTo>
                  <a:pt x="10073" y="1913"/>
                </a:moveTo>
                <a:cubicBezTo>
                  <a:pt x="10074" y="1932"/>
                  <a:pt x="10074" y="1951"/>
                  <a:pt x="10076" y="1969"/>
                </a:cubicBezTo>
                <a:lnTo>
                  <a:pt x="10067" y="1969"/>
                </a:lnTo>
                <a:cubicBezTo>
                  <a:pt x="10066" y="1950"/>
                  <a:pt x="10064" y="1932"/>
                  <a:pt x="10064" y="1913"/>
                </a:cubicBezTo>
                <a:close/>
                <a:moveTo>
                  <a:pt x="8205" y="1920"/>
                </a:moveTo>
                <a:cubicBezTo>
                  <a:pt x="8206" y="1939"/>
                  <a:pt x="8207" y="1959"/>
                  <a:pt x="8209" y="1978"/>
                </a:cubicBezTo>
                <a:lnTo>
                  <a:pt x="8199" y="1978"/>
                </a:lnTo>
                <a:cubicBezTo>
                  <a:pt x="8197" y="1959"/>
                  <a:pt x="8197" y="1939"/>
                  <a:pt x="8196" y="1920"/>
                </a:cubicBezTo>
                <a:close/>
                <a:moveTo>
                  <a:pt x="6224" y="1872"/>
                </a:moveTo>
                <a:cubicBezTo>
                  <a:pt x="6227" y="1910"/>
                  <a:pt x="6229" y="1948"/>
                  <a:pt x="6232" y="1985"/>
                </a:cubicBezTo>
                <a:lnTo>
                  <a:pt x="6218" y="1985"/>
                </a:lnTo>
                <a:cubicBezTo>
                  <a:pt x="6215" y="1948"/>
                  <a:pt x="6212" y="1910"/>
                  <a:pt x="6211" y="1872"/>
                </a:cubicBezTo>
                <a:close/>
                <a:moveTo>
                  <a:pt x="5193" y="1878"/>
                </a:moveTo>
                <a:cubicBezTo>
                  <a:pt x="5196" y="1914"/>
                  <a:pt x="5197" y="1953"/>
                  <a:pt x="5200" y="1989"/>
                </a:cubicBezTo>
                <a:lnTo>
                  <a:pt x="5187" y="1989"/>
                </a:lnTo>
                <a:cubicBezTo>
                  <a:pt x="5184" y="1953"/>
                  <a:pt x="5181" y="1914"/>
                  <a:pt x="5180" y="1878"/>
                </a:cubicBezTo>
                <a:close/>
                <a:moveTo>
                  <a:pt x="12484" y="1978"/>
                </a:moveTo>
                <a:cubicBezTo>
                  <a:pt x="12486" y="1984"/>
                  <a:pt x="12486" y="1991"/>
                  <a:pt x="12486" y="1997"/>
                </a:cubicBezTo>
                <a:lnTo>
                  <a:pt x="12458" y="1997"/>
                </a:lnTo>
                <a:cubicBezTo>
                  <a:pt x="12458" y="1991"/>
                  <a:pt x="12458" y="1984"/>
                  <a:pt x="12456" y="1978"/>
                </a:cubicBezTo>
                <a:close/>
                <a:moveTo>
                  <a:pt x="7773" y="1998"/>
                </a:moveTo>
                <a:cubicBezTo>
                  <a:pt x="7773" y="2004"/>
                  <a:pt x="7773" y="2010"/>
                  <a:pt x="7775" y="2017"/>
                </a:cubicBezTo>
                <a:lnTo>
                  <a:pt x="7747" y="2017"/>
                </a:lnTo>
                <a:cubicBezTo>
                  <a:pt x="7746" y="2010"/>
                  <a:pt x="7746" y="2004"/>
                  <a:pt x="7746" y="1998"/>
                </a:cubicBezTo>
                <a:close/>
                <a:moveTo>
                  <a:pt x="3564" y="2014"/>
                </a:moveTo>
                <a:cubicBezTo>
                  <a:pt x="3564" y="2022"/>
                  <a:pt x="3564" y="2028"/>
                  <a:pt x="3566" y="2034"/>
                </a:cubicBezTo>
                <a:lnTo>
                  <a:pt x="3538" y="2034"/>
                </a:lnTo>
                <a:cubicBezTo>
                  <a:pt x="3536" y="2028"/>
                  <a:pt x="3536" y="2022"/>
                  <a:pt x="3536" y="2014"/>
                </a:cubicBezTo>
                <a:close/>
                <a:moveTo>
                  <a:pt x="8321" y="1976"/>
                </a:moveTo>
                <a:cubicBezTo>
                  <a:pt x="8321" y="1995"/>
                  <a:pt x="8322" y="2014"/>
                  <a:pt x="8324" y="2034"/>
                </a:cubicBezTo>
                <a:lnTo>
                  <a:pt x="8315" y="2034"/>
                </a:lnTo>
                <a:cubicBezTo>
                  <a:pt x="8313" y="2014"/>
                  <a:pt x="8312" y="1995"/>
                  <a:pt x="8310" y="1976"/>
                </a:cubicBezTo>
                <a:close/>
                <a:moveTo>
                  <a:pt x="5281" y="1989"/>
                </a:moveTo>
                <a:cubicBezTo>
                  <a:pt x="5283" y="2009"/>
                  <a:pt x="5284" y="2028"/>
                  <a:pt x="5286" y="2045"/>
                </a:cubicBezTo>
                <a:lnTo>
                  <a:pt x="5277" y="2045"/>
                </a:lnTo>
                <a:cubicBezTo>
                  <a:pt x="5275" y="2026"/>
                  <a:pt x="5274" y="2009"/>
                  <a:pt x="5272" y="1989"/>
                </a:cubicBezTo>
                <a:close/>
                <a:moveTo>
                  <a:pt x="3442" y="1997"/>
                </a:moveTo>
                <a:cubicBezTo>
                  <a:pt x="3442" y="2016"/>
                  <a:pt x="3444" y="2035"/>
                  <a:pt x="3445" y="2053"/>
                </a:cubicBezTo>
                <a:lnTo>
                  <a:pt x="3436" y="2053"/>
                </a:lnTo>
                <a:cubicBezTo>
                  <a:pt x="3435" y="2035"/>
                  <a:pt x="3433" y="2016"/>
                  <a:pt x="3432" y="1997"/>
                </a:cubicBezTo>
                <a:close/>
                <a:moveTo>
                  <a:pt x="1203" y="1954"/>
                </a:moveTo>
                <a:cubicBezTo>
                  <a:pt x="1196" y="1985"/>
                  <a:pt x="1187" y="2019"/>
                  <a:pt x="1175" y="2064"/>
                </a:cubicBezTo>
                <a:cubicBezTo>
                  <a:pt x="1169" y="2029"/>
                  <a:pt x="1165" y="2004"/>
                  <a:pt x="1157" y="1954"/>
                </a:cubicBezTo>
                <a:close/>
                <a:moveTo>
                  <a:pt x="4554" y="1922"/>
                </a:moveTo>
                <a:cubicBezTo>
                  <a:pt x="4562" y="1970"/>
                  <a:pt x="4566" y="1995"/>
                  <a:pt x="4572" y="2032"/>
                </a:cubicBezTo>
                <a:cubicBezTo>
                  <a:pt x="4556" y="2039"/>
                  <a:pt x="4541" y="2045"/>
                  <a:pt x="4496" y="2066"/>
                </a:cubicBezTo>
                <a:cubicBezTo>
                  <a:pt x="4525" y="1995"/>
                  <a:pt x="4537" y="1966"/>
                  <a:pt x="4554" y="1922"/>
                </a:cubicBezTo>
                <a:close/>
                <a:moveTo>
                  <a:pt x="9551" y="2028"/>
                </a:moveTo>
                <a:cubicBezTo>
                  <a:pt x="9552" y="2047"/>
                  <a:pt x="9554" y="2066"/>
                  <a:pt x="9554" y="2084"/>
                </a:cubicBezTo>
                <a:lnTo>
                  <a:pt x="9554" y="2085"/>
                </a:lnTo>
                <a:lnTo>
                  <a:pt x="9545" y="2085"/>
                </a:lnTo>
                <a:cubicBezTo>
                  <a:pt x="9543" y="2066"/>
                  <a:pt x="9542" y="2047"/>
                  <a:pt x="9542" y="2028"/>
                </a:cubicBezTo>
                <a:close/>
                <a:moveTo>
                  <a:pt x="3149" y="2073"/>
                </a:moveTo>
                <a:cubicBezTo>
                  <a:pt x="3149" y="2079"/>
                  <a:pt x="3149" y="2085"/>
                  <a:pt x="3151" y="2092"/>
                </a:cubicBezTo>
                <a:lnTo>
                  <a:pt x="3123" y="2092"/>
                </a:lnTo>
                <a:cubicBezTo>
                  <a:pt x="3123" y="2085"/>
                  <a:pt x="3121" y="2079"/>
                  <a:pt x="3121" y="2073"/>
                </a:cubicBezTo>
                <a:close/>
                <a:moveTo>
                  <a:pt x="7544" y="2037"/>
                </a:moveTo>
                <a:cubicBezTo>
                  <a:pt x="7544" y="2056"/>
                  <a:pt x="7545" y="2073"/>
                  <a:pt x="7547" y="2092"/>
                </a:cubicBezTo>
                <a:lnTo>
                  <a:pt x="7538" y="2092"/>
                </a:lnTo>
                <a:cubicBezTo>
                  <a:pt x="7537" y="2073"/>
                  <a:pt x="7535" y="2056"/>
                  <a:pt x="7534" y="2037"/>
                </a:cubicBezTo>
                <a:close/>
                <a:moveTo>
                  <a:pt x="4843" y="2045"/>
                </a:moveTo>
                <a:cubicBezTo>
                  <a:pt x="4844" y="2062"/>
                  <a:pt x="4846" y="2078"/>
                  <a:pt x="4847" y="2094"/>
                </a:cubicBezTo>
                <a:lnTo>
                  <a:pt x="4800" y="2094"/>
                </a:lnTo>
                <a:cubicBezTo>
                  <a:pt x="4799" y="2085"/>
                  <a:pt x="4797" y="2076"/>
                  <a:pt x="4797" y="2066"/>
                </a:cubicBezTo>
                <a:cubicBezTo>
                  <a:pt x="4812" y="2060"/>
                  <a:pt x="4827" y="2053"/>
                  <a:pt x="4843" y="2045"/>
                </a:cubicBezTo>
                <a:close/>
                <a:moveTo>
                  <a:pt x="2779" y="2053"/>
                </a:moveTo>
                <a:cubicBezTo>
                  <a:pt x="2780" y="2070"/>
                  <a:pt x="2783" y="2087"/>
                  <a:pt x="2785" y="2103"/>
                </a:cubicBezTo>
                <a:cubicBezTo>
                  <a:pt x="2760" y="2103"/>
                  <a:pt x="2735" y="2103"/>
                  <a:pt x="2711" y="2104"/>
                </a:cubicBezTo>
                <a:cubicBezTo>
                  <a:pt x="2709" y="2094"/>
                  <a:pt x="2708" y="2085"/>
                  <a:pt x="2707" y="2075"/>
                </a:cubicBezTo>
                <a:cubicBezTo>
                  <a:pt x="2732" y="2067"/>
                  <a:pt x="2755" y="2060"/>
                  <a:pt x="2779" y="2053"/>
                </a:cubicBezTo>
                <a:close/>
                <a:moveTo>
                  <a:pt x="1733" y="1944"/>
                </a:moveTo>
                <a:cubicBezTo>
                  <a:pt x="1737" y="2007"/>
                  <a:pt x="1740" y="2053"/>
                  <a:pt x="1744" y="2119"/>
                </a:cubicBezTo>
                <a:cubicBezTo>
                  <a:pt x="1718" y="2101"/>
                  <a:pt x="1686" y="2075"/>
                  <a:pt x="1653" y="2064"/>
                </a:cubicBezTo>
                <a:cubicBezTo>
                  <a:pt x="1622" y="2054"/>
                  <a:pt x="1591" y="2062"/>
                  <a:pt x="1558" y="2017"/>
                </a:cubicBezTo>
                <a:cubicBezTo>
                  <a:pt x="1591" y="2013"/>
                  <a:pt x="1625" y="2016"/>
                  <a:pt x="1658" y="2003"/>
                </a:cubicBezTo>
                <a:cubicBezTo>
                  <a:pt x="1686" y="1992"/>
                  <a:pt x="1709" y="1963"/>
                  <a:pt x="1733" y="1944"/>
                </a:cubicBezTo>
                <a:close/>
                <a:moveTo>
                  <a:pt x="7893" y="2110"/>
                </a:moveTo>
                <a:cubicBezTo>
                  <a:pt x="7893" y="2116"/>
                  <a:pt x="7893" y="2123"/>
                  <a:pt x="7894" y="2129"/>
                </a:cubicBezTo>
                <a:lnTo>
                  <a:pt x="7866" y="2129"/>
                </a:lnTo>
                <a:cubicBezTo>
                  <a:pt x="7865" y="2123"/>
                  <a:pt x="7865" y="2117"/>
                  <a:pt x="7865" y="2110"/>
                </a:cubicBezTo>
                <a:close/>
                <a:moveTo>
                  <a:pt x="7363" y="2113"/>
                </a:moveTo>
                <a:cubicBezTo>
                  <a:pt x="7363" y="2119"/>
                  <a:pt x="7363" y="2125"/>
                  <a:pt x="7363" y="2131"/>
                </a:cubicBezTo>
                <a:lnTo>
                  <a:pt x="7337" y="2131"/>
                </a:lnTo>
                <a:cubicBezTo>
                  <a:pt x="7335" y="2125"/>
                  <a:pt x="7335" y="2119"/>
                  <a:pt x="7335" y="2113"/>
                </a:cubicBezTo>
                <a:close/>
                <a:moveTo>
                  <a:pt x="7056" y="2113"/>
                </a:moveTo>
                <a:cubicBezTo>
                  <a:pt x="7057" y="2120"/>
                  <a:pt x="7057" y="2126"/>
                  <a:pt x="7057" y="2132"/>
                </a:cubicBezTo>
                <a:lnTo>
                  <a:pt x="7029" y="2132"/>
                </a:lnTo>
                <a:cubicBezTo>
                  <a:pt x="7029" y="2126"/>
                  <a:pt x="7029" y="2120"/>
                  <a:pt x="7028" y="2113"/>
                </a:cubicBezTo>
                <a:close/>
                <a:moveTo>
                  <a:pt x="7603" y="2092"/>
                </a:moveTo>
                <a:cubicBezTo>
                  <a:pt x="7604" y="2112"/>
                  <a:pt x="7606" y="2131"/>
                  <a:pt x="7606" y="2150"/>
                </a:cubicBezTo>
                <a:lnTo>
                  <a:pt x="7597" y="2150"/>
                </a:lnTo>
                <a:cubicBezTo>
                  <a:pt x="7595" y="2131"/>
                  <a:pt x="7594" y="2112"/>
                  <a:pt x="7594" y="2092"/>
                </a:cubicBezTo>
                <a:close/>
                <a:moveTo>
                  <a:pt x="7195" y="2066"/>
                </a:moveTo>
                <a:cubicBezTo>
                  <a:pt x="7211" y="2087"/>
                  <a:pt x="7229" y="2109"/>
                  <a:pt x="7254" y="2138"/>
                </a:cubicBezTo>
                <a:cubicBezTo>
                  <a:pt x="7236" y="2145"/>
                  <a:pt x="7225" y="2150"/>
                  <a:pt x="7201" y="2159"/>
                </a:cubicBezTo>
                <a:cubicBezTo>
                  <a:pt x="7198" y="2107"/>
                  <a:pt x="7197" y="2082"/>
                  <a:pt x="7195" y="2066"/>
                </a:cubicBezTo>
                <a:close/>
                <a:moveTo>
                  <a:pt x="2192" y="2000"/>
                </a:moveTo>
                <a:cubicBezTo>
                  <a:pt x="2198" y="2045"/>
                  <a:pt x="2200" y="2081"/>
                  <a:pt x="2203" y="2103"/>
                </a:cubicBezTo>
                <a:cubicBezTo>
                  <a:pt x="2215" y="2123"/>
                  <a:pt x="2223" y="2137"/>
                  <a:pt x="2231" y="2150"/>
                </a:cubicBezTo>
                <a:cubicBezTo>
                  <a:pt x="2228" y="2156"/>
                  <a:pt x="2227" y="2162"/>
                  <a:pt x="2224" y="2167"/>
                </a:cubicBezTo>
                <a:cubicBezTo>
                  <a:pt x="2217" y="2151"/>
                  <a:pt x="2209" y="2137"/>
                  <a:pt x="2202" y="2120"/>
                </a:cubicBezTo>
                <a:cubicBezTo>
                  <a:pt x="2203" y="2117"/>
                  <a:pt x="2205" y="2113"/>
                  <a:pt x="2206" y="2110"/>
                </a:cubicBezTo>
                <a:lnTo>
                  <a:pt x="2206" y="2110"/>
                </a:lnTo>
                <a:cubicBezTo>
                  <a:pt x="2189" y="2129"/>
                  <a:pt x="2177" y="2150"/>
                  <a:pt x="2162" y="2173"/>
                </a:cubicBezTo>
                <a:cubicBezTo>
                  <a:pt x="2153" y="2140"/>
                  <a:pt x="2147" y="2106"/>
                  <a:pt x="2139" y="2075"/>
                </a:cubicBezTo>
                <a:cubicBezTo>
                  <a:pt x="2133" y="2059"/>
                  <a:pt x="2124" y="2047"/>
                  <a:pt x="2106" y="2017"/>
                </a:cubicBezTo>
                <a:cubicBezTo>
                  <a:pt x="2139" y="2012"/>
                  <a:pt x="2162" y="2006"/>
                  <a:pt x="2192" y="2000"/>
                </a:cubicBezTo>
                <a:close/>
                <a:moveTo>
                  <a:pt x="2406" y="1989"/>
                </a:moveTo>
                <a:cubicBezTo>
                  <a:pt x="2433" y="2053"/>
                  <a:pt x="2448" y="2088"/>
                  <a:pt x="2476" y="2154"/>
                </a:cubicBezTo>
                <a:cubicBezTo>
                  <a:pt x="2424" y="2162"/>
                  <a:pt x="2389" y="2167"/>
                  <a:pt x="2356" y="2173"/>
                </a:cubicBezTo>
                <a:cubicBezTo>
                  <a:pt x="2315" y="2017"/>
                  <a:pt x="2405" y="2079"/>
                  <a:pt x="2406" y="1989"/>
                </a:cubicBezTo>
                <a:close/>
                <a:moveTo>
                  <a:pt x="940" y="2120"/>
                </a:moveTo>
                <a:cubicBezTo>
                  <a:pt x="941" y="2140"/>
                  <a:pt x="943" y="2159"/>
                  <a:pt x="944" y="2178"/>
                </a:cubicBezTo>
                <a:lnTo>
                  <a:pt x="934" y="2178"/>
                </a:lnTo>
                <a:cubicBezTo>
                  <a:pt x="932" y="2159"/>
                  <a:pt x="932" y="2140"/>
                  <a:pt x="931" y="2120"/>
                </a:cubicBezTo>
                <a:close/>
                <a:moveTo>
                  <a:pt x="6074" y="2109"/>
                </a:moveTo>
                <a:cubicBezTo>
                  <a:pt x="6077" y="2141"/>
                  <a:pt x="6079" y="2172"/>
                  <a:pt x="6082" y="2203"/>
                </a:cubicBezTo>
                <a:cubicBezTo>
                  <a:pt x="6077" y="2204"/>
                  <a:pt x="6073" y="2206"/>
                  <a:pt x="6068" y="2207"/>
                </a:cubicBezTo>
                <a:cubicBezTo>
                  <a:pt x="6062" y="2175"/>
                  <a:pt x="6057" y="2144"/>
                  <a:pt x="6051" y="2113"/>
                </a:cubicBezTo>
                <a:cubicBezTo>
                  <a:pt x="6059" y="2112"/>
                  <a:pt x="6067" y="2110"/>
                  <a:pt x="6074" y="2109"/>
                </a:cubicBezTo>
                <a:close/>
                <a:moveTo>
                  <a:pt x="731" y="2197"/>
                </a:moveTo>
                <a:cubicBezTo>
                  <a:pt x="732" y="2203"/>
                  <a:pt x="732" y="2209"/>
                  <a:pt x="732" y="2216"/>
                </a:cubicBezTo>
                <a:lnTo>
                  <a:pt x="704" y="2216"/>
                </a:lnTo>
                <a:cubicBezTo>
                  <a:pt x="704" y="2209"/>
                  <a:pt x="704" y="2203"/>
                  <a:pt x="703" y="2197"/>
                </a:cubicBezTo>
                <a:close/>
                <a:moveTo>
                  <a:pt x="2281" y="2172"/>
                </a:moveTo>
                <a:cubicBezTo>
                  <a:pt x="2283" y="2190"/>
                  <a:pt x="2284" y="2209"/>
                  <a:pt x="2286" y="2228"/>
                </a:cubicBezTo>
                <a:lnTo>
                  <a:pt x="2277" y="2228"/>
                </a:lnTo>
                <a:cubicBezTo>
                  <a:pt x="2275" y="2209"/>
                  <a:pt x="2274" y="2190"/>
                  <a:pt x="2273" y="2172"/>
                </a:cubicBezTo>
                <a:close/>
                <a:moveTo>
                  <a:pt x="2059" y="2172"/>
                </a:moveTo>
                <a:cubicBezTo>
                  <a:pt x="2061" y="2191"/>
                  <a:pt x="2061" y="2210"/>
                  <a:pt x="2062" y="2229"/>
                </a:cubicBezTo>
                <a:lnTo>
                  <a:pt x="2053" y="2229"/>
                </a:lnTo>
                <a:cubicBezTo>
                  <a:pt x="2052" y="2210"/>
                  <a:pt x="2050" y="2191"/>
                  <a:pt x="2049" y="2172"/>
                </a:cubicBezTo>
                <a:close/>
                <a:moveTo>
                  <a:pt x="1640" y="2173"/>
                </a:moveTo>
                <a:cubicBezTo>
                  <a:pt x="1641" y="2192"/>
                  <a:pt x="1643" y="2212"/>
                  <a:pt x="1644" y="2231"/>
                </a:cubicBezTo>
                <a:lnTo>
                  <a:pt x="1635" y="2231"/>
                </a:lnTo>
                <a:cubicBezTo>
                  <a:pt x="1634" y="2212"/>
                  <a:pt x="1633" y="2192"/>
                  <a:pt x="1631" y="2173"/>
                </a:cubicBezTo>
                <a:close/>
                <a:moveTo>
                  <a:pt x="10669" y="2087"/>
                </a:moveTo>
                <a:cubicBezTo>
                  <a:pt x="10672" y="2092"/>
                  <a:pt x="10675" y="2098"/>
                  <a:pt x="10678" y="2104"/>
                </a:cubicBezTo>
                <a:cubicBezTo>
                  <a:pt x="10672" y="2117"/>
                  <a:pt x="10664" y="2131"/>
                  <a:pt x="10659" y="2144"/>
                </a:cubicBezTo>
                <a:cubicBezTo>
                  <a:pt x="10656" y="2140"/>
                  <a:pt x="10654" y="2137"/>
                  <a:pt x="10651" y="2132"/>
                </a:cubicBezTo>
                <a:lnTo>
                  <a:pt x="10651" y="2132"/>
                </a:lnTo>
                <a:cubicBezTo>
                  <a:pt x="10657" y="2165"/>
                  <a:pt x="10659" y="2191"/>
                  <a:pt x="10660" y="2217"/>
                </a:cubicBezTo>
                <a:cubicBezTo>
                  <a:pt x="10660" y="2225"/>
                  <a:pt x="10656" y="2231"/>
                  <a:pt x="10653" y="2241"/>
                </a:cubicBezTo>
                <a:cubicBezTo>
                  <a:pt x="10628" y="2219"/>
                  <a:pt x="10601" y="2194"/>
                  <a:pt x="10560" y="2157"/>
                </a:cubicBezTo>
                <a:cubicBezTo>
                  <a:pt x="10600" y="2145"/>
                  <a:pt x="10628" y="2138"/>
                  <a:pt x="10654" y="2131"/>
                </a:cubicBezTo>
                <a:cubicBezTo>
                  <a:pt x="10657" y="2117"/>
                  <a:pt x="10663" y="2101"/>
                  <a:pt x="10669" y="2087"/>
                </a:cubicBezTo>
                <a:close/>
                <a:moveTo>
                  <a:pt x="7593" y="2220"/>
                </a:moveTo>
                <a:cubicBezTo>
                  <a:pt x="7594" y="2229"/>
                  <a:pt x="7594" y="2240"/>
                  <a:pt x="7595" y="2248"/>
                </a:cubicBezTo>
                <a:lnTo>
                  <a:pt x="7540" y="2248"/>
                </a:lnTo>
                <a:cubicBezTo>
                  <a:pt x="7538" y="2240"/>
                  <a:pt x="7538" y="2229"/>
                  <a:pt x="7537" y="2220"/>
                </a:cubicBezTo>
                <a:close/>
                <a:moveTo>
                  <a:pt x="5074" y="2216"/>
                </a:moveTo>
                <a:cubicBezTo>
                  <a:pt x="5075" y="2235"/>
                  <a:pt x="5077" y="2253"/>
                  <a:pt x="5077" y="2272"/>
                </a:cubicBezTo>
                <a:lnTo>
                  <a:pt x="5068" y="2272"/>
                </a:lnTo>
                <a:cubicBezTo>
                  <a:pt x="5066" y="2254"/>
                  <a:pt x="5065" y="2235"/>
                  <a:pt x="5065" y="2216"/>
                </a:cubicBezTo>
                <a:close/>
                <a:moveTo>
                  <a:pt x="3423" y="2167"/>
                </a:moveTo>
                <a:cubicBezTo>
                  <a:pt x="3425" y="2167"/>
                  <a:pt x="3426" y="2167"/>
                  <a:pt x="3427" y="2167"/>
                </a:cubicBezTo>
                <a:cubicBezTo>
                  <a:pt x="3430" y="2204"/>
                  <a:pt x="3432" y="2243"/>
                  <a:pt x="3435" y="2279"/>
                </a:cubicBezTo>
                <a:lnTo>
                  <a:pt x="3422" y="2279"/>
                </a:lnTo>
                <a:cubicBezTo>
                  <a:pt x="3419" y="2243"/>
                  <a:pt x="3416" y="2204"/>
                  <a:pt x="3414" y="2167"/>
                </a:cubicBezTo>
                <a:cubicBezTo>
                  <a:pt x="3417" y="2167"/>
                  <a:pt x="3420" y="2167"/>
                  <a:pt x="3423" y="2167"/>
                </a:cubicBezTo>
                <a:close/>
                <a:moveTo>
                  <a:pt x="3485" y="2222"/>
                </a:moveTo>
                <a:cubicBezTo>
                  <a:pt x="3486" y="2241"/>
                  <a:pt x="3488" y="2260"/>
                  <a:pt x="3488" y="2279"/>
                </a:cubicBezTo>
                <a:lnTo>
                  <a:pt x="3479" y="2279"/>
                </a:lnTo>
                <a:cubicBezTo>
                  <a:pt x="3477" y="2260"/>
                  <a:pt x="3476" y="2241"/>
                  <a:pt x="3476" y="2222"/>
                </a:cubicBezTo>
                <a:close/>
                <a:moveTo>
                  <a:pt x="2152" y="2238"/>
                </a:moveTo>
                <a:cubicBezTo>
                  <a:pt x="2152" y="2247"/>
                  <a:pt x="2153" y="2256"/>
                  <a:pt x="2155" y="2265"/>
                </a:cubicBezTo>
                <a:cubicBezTo>
                  <a:pt x="2140" y="2272"/>
                  <a:pt x="2125" y="2279"/>
                  <a:pt x="2111" y="2287"/>
                </a:cubicBezTo>
                <a:cubicBezTo>
                  <a:pt x="2109" y="2270"/>
                  <a:pt x="2108" y="2254"/>
                  <a:pt x="2105" y="2238"/>
                </a:cubicBezTo>
                <a:close/>
                <a:moveTo>
                  <a:pt x="11249" y="2262"/>
                </a:moveTo>
                <a:cubicBezTo>
                  <a:pt x="11250" y="2270"/>
                  <a:pt x="11250" y="2279"/>
                  <a:pt x="11251" y="2290"/>
                </a:cubicBezTo>
                <a:lnTo>
                  <a:pt x="11196" y="2290"/>
                </a:lnTo>
                <a:cubicBezTo>
                  <a:pt x="11194" y="2281"/>
                  <a:pt x="11194" y="2270"/>
                  <a:pt x="11193" y="2262"/>
                </a:cubicBezTo>
                <a:close/>
                <a:moveTo>
                  <a:pt x="417" y="2235"/>
                </a:moveTo>
                <a:cubicBezTo>
                  <a:pt x="419" y="2254"/>
                  <a:pt x="420" y="2273"/>
                  <a:pt x="422" y="2293"/>
                </a:cubicBezTo>
                <a:lnTo>
                  <a:pt x="411" y="2293"/>
                </a:lnTo>
                <a:cubicBezTo>
                  <a:pt x="411" y="2273"/>
                  <a:pt x="410" y="2254"/>
                  <a:pt x="408" y="2235"/>
                </a:cubicBezTo>
                <a:close/>
                <a:moveTo>
                  <a:pt x="11098" y="2247"/>
                </a:moveTo>
                <a:cubicBezTo>
                  <a:pt x="11100" y="2266"/>
                  <a:pt x="11101" y="2285"/>
                  <a:pt x="11103" y="2304"/>
                </a:cubicBezTo>
                <a:lnTo>
                  <a:pt x="11094" y="2304"/>
                </a:lnTo>
                <a:cubicBezTo>
                  <a:pt x="11093" y="2285"/>
                  <a:pt x="11091" y="2266"/>
                  <a:pt x="11090" y="2247"/>
                </a:cubicBezTo>
                <a:close/>
                <a:moveTo>
                  <a:pt x="8341" y="2257"/>
                </a:moveTo>
                <a:cubicBezTo>
                  <a:pt x="8343" y="2273"/>
                  <a:pt x="8346" y="2290"/>
                  <a:pt x="8347" y="2306"/>
                </a:cubicBezTo>
                <a:lnTo>
                  <a:pt x="8300" y="2306"/>
                </a:lnTo>
                <a:cubicBezTo>
                  <a:pt x="8299" y="2297"/>
                  <a:pt x="8297" y="2288"/>
                  <a:pt x="8297" y="2278"/>
                </a:cubicBezTo>
                <a:cubicBezTo>
                  <a:pt x="8312" y="2272"/>
                  <a:pt x="8327" y="2265"/>
                  <a:pt x="8341" y="2257"/>
                </a:cubicBezTo>
                <a:close/>
                <a:moveTo>
                  <a:pt x="10709" y="2248"/>
                </a:moveTo>
                <a:lnTo>
                  <a:pt x="10713" y="2306"/>
                </a:lnTo>
                <a:lnTo>
                  <a:pt x="10703" y="2306"/>
                </a:lnTo>
                <a:cubicBezTo>
                  <a:pt x="10703" y="2287"/>
                  <a:pt x="10701" y="2268"/>
                  <a:pt x="10700" y="2248"/>
                </a:cubicBezTo>
                <a:close/>
                <a:moveTo>
                  <a:pt x="8241" y="2316"/>
                </a:moveTo>
                <a:cubicBezTo>
                  <a:pt x="8241" y="2316"/>
                  <a:pt x="8241" y="2316"/>
                  <a:pt x="8241" y="2316"/>
                </a:cubicBezTo>
                <a:lnTo>
                  <a:pt x="8241" y="2316"/>
                </a:lnTo>
                <a:cubicBezTo>
                  <a:pt x="8241" y="2316"/>
                  <a:pt x="8241" y="2316"/>
                  <a:pt x="8241" y="2316"/>
                </a:cubicBezTo>
                <a:close/>
                <a:moveTo>
                  <a:pt x="6889" y="2265"/>
                </a:moveTo>
                <a:lnTo>
                  <a:pt x="6894" y="2322"/>
                </a:lnTo>
                <a:lnTo>
                  <a:pt x="6883" y="2322"/>
                </a:lnTo>
                <a:cubicBezTo>
                  <a:pt x="6883" y="2303"/>
                  <a:pt x="6882" y="2284"/>
                  <a:pt x="6880" y="2265"/>
                </a:cubicBezTo>
                <a:close/>
                <a:moveTo>
                  <a:pt x="1993" y="2304"/>
                </a:moveTo>
                <a:cubicBezTo>
                  <a:pt x="1993" y="2310"/>
                  <a:pt x="1994" y="2318"/>
                  <a:pt x="1994" y="2323"/>
                </a:cubicBezTo>
                <a:lnTo>
                  <a:pt x="1967" y="2323"/>
                </a:lnTo>
                <a:cubicBezTo>
                  <a:pt x="1967" y="2318"/>
                  <a:pt x="1967" y="2310"/>
                  <a:pt x="1965" y="2304"/>
                </a:cubicBezTo>
                <a:close/>
                <a:moveTo>
                  <a:pt x="3180" y="2225"/>
                </a:moveTo>
                <a:cubicBezTo>
                  <a:pt x="3183" y="2262"/>
                  <a:pt x="3186" y="2300"/>
                  <a:pt x="3188" y="2337"/>
                </a:cubicBezTo>
                <a:lnTo>
                  <a:pt x="3174" y="2337"/>
                </a:lnTo>
                <a:cubicBezTo>
                  <a:pt x="3171" y="2300"/>
                  <a:pt x="3169" y="2262"/>
                  <a:pt x="3167" y="2225"/>
                </a:cubicBezTo>
                <a:close/>
                <a:moveTo>
                  <a:pt x="3861" y="2106"/>
                </a:moveTo>
                <a:lnTo>
                  <a:pt x="3861" y="2106"/>
                </a:lnTo>
                <a:cubicBezTo>
                  <a:pt x="3878" y="2135"/>
                  <a:pt x="3892" y="2160"/>
                  <a:pt x="3911" y="2194"/>
                </a:cubicBezTo>
                <a:cubicBezTo>
                  <a:pt x="3913" y="2237"/>
                  <a:pt x="3913" y="2287"/>
                  <a:pt x="3914" y="2337"/>
                </a:cubicBezTo>
                <a:cubicBezTo>
                  <a:pt x="3906" y="2251"/>
                  <a:pt x="3828" y="2210"/>
                  <a:pt x="3861" y="2106"/>
                </a:cubicBezTo>
                <a:close/>
                <a:moveTo>
                  <a:pt x="2677" y="2229"/>
                </a:moveTo>
                <a:cubicBezTo>
                  <a:pt x="2683" y="2266"/>
                  <a:pt x="2689" y="2301"/>
                  <a:pt x="2695" y="2340"/>
                </a:cubicBezTo>
                <a:cubicBezTo>
                  <a:pt x="2694" y="2340"/>
                  <a:pt x="2694" y="2340"/>
                  <a:pt x="2693" y="2340"/>
                </a:cubicBezTo>
                <a:lnTo>
                  <a:pt x="2693" y="2340"/>
                </a:lnTo>
                <a:cubicBezTo>
                  <a:pt x="2693" y="2340"/>
                  <a:pt x="2693" y="2340"/>
                  <a:pt x="2693" y="2340"/>
                </a:cubicBezTo>
                <a:cubicBezTo>
                  <a:pt x="2667" y="2306"/>
                  <a:pt x="2664" y="2270"/>
                  <a:pt x="2659" y="2234"/>
                </a:cubicBezTo>
                <a:lnTo>
                  <a:pt x="2677" y="2229"/>
                </a:lnTo>
                <a:close/>
                <a:moveTo>
                  <a:pt x="1119" y="2290"/>
                </a:moveTo>
                <a:cubicBezTo>
                  <a:pt x="1119" y="2307"/>
                  <a:pt x="1121" y="2326"/>
                  <a:pt x="1122" y="2345"/>
                </a:cubicBezTo>
                <a:lnTo>
                  <a:pt x="1113" y="2345"/>
                </a:lnTo>
                <a:cubicBezTo>
                  <a:pt x="1112" y="2326"/>
                  <a:pt x="1110" y="2307"/>
                  <a:pt x="1109" y="2290"/>
                </a:cubicBezTo>
                <a:close/>
                <a:moveTo>
                  <a:pt x="5036" y="2348"/>
                </a:moveTo>
                <a:cubicBezTo>
                  <a:pt x="5037" y="2354"/>
                  <a:pt x="5037" y="2360"/>
                  <a:pt x="5037" y="2366"/>
                </a:cubicBezTo>
                <a:lnTo>
                  <a:pt x="5009" y="2366"/>
                </a:lnTo>
                <a:cubicBezTo>
                  <a:pt x="5009" y="2360"/>
                  <a:pt x="5009" y="2354"/>
                  <a:pt x="5008" y="2348"/>
                </a:cubicBezTo>
                <a:close/>
                <a:moveTo>
                  <a:pt x="2165" y="2360"/>
                </a:moveTo>
                <a:cubicBezTo>
                  <a:pt x="2165" y="2366"/>
                  <a:pt x="2165" y="2372"/>
                  <a:pt x="2165" y="2379"/>
                </a:cubicBezTo>
                <a:lnTo>
                  <a:pt x="2137" y="2379"/>
                </a:lnTo>
                <a:cubicBezTo>
                  <a:pt x="2137" y="2372"/>
                  <a:pt x="2137" y="2366"/>
                  <a:pt x="2137" y="2360"/>
                </a:cubicBezTo>
                <a:close/>
                <a:moveTo>
                  <a:pt x="4500" y="2329"/>
                </a:moveTo>
                <a:cubicBezTo>
                  <a:pt x="4501" y="2345"/>
                  <a:pt x="4501" y="2362"/>
                  <a:pt x="4503" y="2379"/>
                </a:cubicBezTo>
                <a:lnTo>
                  <a:pt x="4429" y="2379"/>
                </a:lnTo>
                <a:cubicBezTo>
                  <a:pt x="4428" y="2369"/>
                  <a:pt x="4426" y="2359"/>
                  <a:pt x="4426" y="2350"/>
                </a:cubicBezTo>
                <a:cubicBezTo>
                  <a:pt x="4450" y="2343"/>
                  <a:pt x="4475" y="2335"/>
                  <a:pt x="4500" y="2329"/>
                </a:cubicBezTo>
                <a:close/>
                <a:moveTo>
                  <a:pt x="826" y="2362"/>
                </a:moveTo>
                <a:cubicBezTo>
                  <a:pt x="826" y="2371"/>
                  <a:pt x="828" y="2381"/>
                  <a:pt x="828" y="2390"/>
                </a:cubicBezTo>
                <a:lnTo>
                  <a:pt x="772" y="2390"/>
                </a:lnTo>
                <a:cubicBezTo>
                  <a:pt x="772" y="2381"/>
                  <a:pt x="770" y="2371"/>
                  <a:pt x="770" y="2362"/>
                </a:cubicBezTo>
                <a:close/>
                <a:moveTo>
                  <a:pt x="1206" y="2345"/>
                </a:moveTo>
                <a:cubicBezTo>
                  <a:pt x="1207" y="2365"/>
                  <a:pt x="1209" y="2382"/>
                  <a:pt x="1210" y="2401"/>
                </a:cubicBezTo>
                <a:lnTo>
                  <a:pt x="1200" y="2401"/>
                </a:lnTo>
                <a:cubicBezTo>
                  <a:pt x="1199" y="2382"/>
                  <a:pt x="1199" y="2365"/>
                  <a:pt x="1197" y="2345"/>
                </a:cubicBezTo>
                <a:close/>
                <a:moveTo>
                  <a:pt x="1288" y="2288"/>
                </a:moveTo>
                <a:cubicBezTo>
                  <a:pt x="1291" y="2326"/>
                  <a:pt x="1293" y="2363"/>
                  <a:pt x="1296" y="2401"/>
                </a:cubicBezTo>
                <a:lnTo>
                  <a:pt x="1282" y="2401"/>
                </a:lnTo>
                <a:cubicBezTo>
                  <a:pt x="1279" y="2363"/>
                  <a:pt x="1277" y="2326"/>
                  <a:pt x="1275" y="2288"/>
                </a:cubicBezTo>
                <a:close/>
                <a:moveTo>
                  <a:pt x="3339" y="2412"/>
                </a:moveTo>
                <a:cubicBezTo>
                  <a:pt x="3339" y="2418"/>
                  <a:pt x="3341" y="2423"/>
                  <a:pt x="3341" y="2431"/>
                </a:cubicBezTo>
                <a:lnTo>
                  <a:pt x="3313" y="2431"/>
                </a:lnTo>
                <a:cubicBezTo>
                  <a:pt x="3313" y="2423"/>
                  <a:pt x="3311" y="2418"/>
                  <a:pt x="3311" y="2412"/>
                </a:cubicBezTo>
                <a:close/>
                <a:moveTo>
                  <a:pt x="5334" y="2328"/>
                </a:moveTo>
                <a:cubicBezTo>
                  <a:pt x="5337" y="2366"/>
                  <a:pt x="5340" y="2403"/>
                  <a:pt x="5342" y="2441"/>
                </a:cubicBezTo>
                <a:lnTo>
                  <a:pt x="5328" y="2441"/>
                </a:lnTo>
                <a:cubicBezTo>
                  <a:pt x="5325" y="2403"/>
                  <a:pt x="5322" y="2366"/>
                  <a:pt x="5321" y="2328"/>
                </a:cubicBezTo>
                <a:close/>
                <a:moveTo>
                  <a:pt x="5294" y="2460"/>
                </a:moveTo>
                <a:cubicBezTo>
                  <a:pt x="5294" y="2466"/>
                  <a:pt x="5296" y="2472"/>
                  <a:pt x="5296" y="2479"/>
                </a:cubicBezTo>
                <a:lnTo>
                  <a:pt x="5268" y="2479"/>
                </a:lnTo>
                <a:cubicBezTo>
                  <a:pt x="5268" y="2472"/>
                  <a:pt x="5266" y="2466"/>
                  <a:pt x="5266" y="2460"/>
                </a:cubicBezTo>
                <a:close/>
                <a:moveTo>
                  <a:pt x="2462" y="2281"/>
                </a:moveTo>
                <a:cubicBezTo>
                  <a:pt x="2467" y="2344"/>
                  <a:pt x="2470" y="2394"/>
                  <a:pt x="2476" y="2481"/>
                </a:cubicBezTo>
                <a:cubicBezTo>
                  <a:pt x="2448" y="2403"/>
                  <a:pt x="2431" y="2356"/>
                  <a:pt x="2412" y="2298"/>
                </a:cubicBezTo>
                <a:cubicBezTo>
                  <a:pt x="2426" y="2294"/>
                  <a:pt x="2442" y="2288"/>
                  <a:pt x="2462" y="2281"/>
                </a:cubicBezTo>
                <a:close/>
                <a:moveTo>
                  <a:pt x="7459" y="2432"/>
                </a:moveTo>
                <a:cubicBezTo>
                  <a:pt x="7460" y="2451"/>
                  <a:pt x="7460" y="2471"/>
                  <a:pt x="7462" y="2488"/>
                </a:cubicBezTo>
                <a:lnTo>
                  <a:pt x="7453" y="2488"/>
                </a:lnTo>
                <a:cubicBezTo>
                  <a:pt x="7451" y="2471"/>
                  <a:pt x="7450" y="2451"/>
                  <a:pt x="7448" y="2432"/>
                </a:cubicBezTo>
                <a:close/>
                <a:moveTo>
                  <a:pt x="1029" y="2478"/>
                </a:moveTo>
                <a:cubicBezTo>
                  <a:pt x="1029" y="2484"/>
                  <a:pt x="1029" y="2491"/>
                  <a:pt x="1029" y="2497"/>
                </a:cubicBezTo>
                <a:lnTo>
                  <a:pt x="1003" y="2497"/>
                </a:lnTo>
                <a:cubicBezTo>
                  <a:pt x="1001" y="2490"/>
                  <a:pt x="1001" y="2484"/>
                  <a:pt x="1001" y="2478"/>
                </a:cubicBezTo>
                <a:close/>
                <a:moveTo>
                  <a:pt x="220" y="2481"/>
                </a:moveTo>
                <a:cubicBezTo>
                  <a:pt x="220" y="2487"/>
                  <a:pt x="222" y="2494"/>
                  <a:pt x="222" y="2500"/>
                </a:cubicBezTo>
                <a:lnTo>
                  <a:pt x="194" y="2500"/>
                </a:lnTo>
                <a:cubicBezTo>
                  <a:pt x="194" y="2494"/>
                  <a:pt x="192" y="2488"/>
                  <a:pt x="192" y="2481"/>
                </a:cubicBezTo>
                <a:close/>
                <a:moveTo>
                  <a:pt x="4447" y="2444"/>
                </a:moveTo>
                <a:cubicBezTo>
                  <a:pt x="4448" y="2463"/>
                  <a:pt x="4450" y="2482"/>
                  <a:pt x="4451" y="2501"/>
                </a:cubicBezTo>
                <a:lnTo>
                  <a:pt x="4443" y="2501"/>
                </a:lnTo>
                <a:cubicBezTo>
                  <a:pt x="4441" y="2482"/>
                  <a:pt x="4440" y="2463"/>
                  <a:pt x="4438" y="2444"/>
                </a:cubicBezTo>
                <a:close/>
                <a:moveTo>
                  <a:pt x="1884" y="2407"/>
                </a:moveTo>
                <a:lnTo>
                  <a:pt x="1884" y="2407"/>
                </a:lnTo>
                <a:cubicBezTo>
                  <a:pt x="1893" y="2459"/>
                  <a:pt x="1902" y="2508"/>
                  <a:pt x="1877" y="2508"/>
                </a:cubicBezTo>
                <a:cubicBezTo>
                  <a:pt x="1867" y="2508"/>
                  <a:pt x="1852" y="2501"/>
                  <a:pt x="1830" y="2482"/>
                </a:cubicBezTo>
                <a:cubicBezTo>
                  <a:pt x="1850" y="2454"/>
                  <a:pt x="1865" y="2434"/>
                  <a:pt x="1884" y="2407"/>
                </a:cubicBezTo>
                <a:close/>
                <a:moveTo>
                  <a:pt x="2691" y="2365"/>
                </a:moveTo>
                <a:cubicBezTo>
                  <a:pt x="2713" y="2399"/>
                  <a:pt x="2725" y="2447"/>
                  <a:pt x="2727" y="2509"/>
                </a:cubicBezTo>
                <a:cubicBezTo>
                  <a:pt x="2711" y="2509"/>
                  <a:pt x="2694" y="2510"/>
                  <a:pt x="2677" y="2510"/>
                </a:cubicBezTo>
                <a:lnTo>
                  <a:pt x="2677" y="2510"/>
                </a:lnTo>
                <a:cubicBezTo>
                  <a:pt x="2681" y="2461"/>
                  <a:pt x="2686" y="2413"/>
                  <a:pt x="2691" y="2365"/>
                </a:cubicBezTo>
                <a:close/>
                <a:moveTo>
                  <a:pt x="5911" y="2513"/>
                </a:moveTo>
                <a:cubicBezTo>
                  <a:pt x="5912" y="2521"/>
                  <a:pt x="5912" y="2526"/>
                  <a:pt x="5912" y="2532"/>
                </a:cubicBezTo>
                <a:lnTo>
                  <a:pt x="5884" y="2532"/>
                </a:lnTo>
                <a:cubicBezTo>
                  <a:pt x="5884" y="2526"/>
                  <a:pt x="5884" y="2521"/>
                  <a:pt x="5883" y="2513"/>
                </a:cubicBezTo>
                <a:close/>
                <a:moveTo>
                  <a:pt x="5187" y="2516"/>
                </a:moveTo>
                <a:cubicBezTo>
                  <a:pt x="5187" y="2524"/>
                  <a:pt x="5187" y="2529"/>
                  <a:pt x="5189" y="2535"/>
                </a:cubicBezTo>
                <a:lnTo>
                  <a:pt x="5161" y="2535"/>
                </a:lnTo>
                <a:cubicBezTo>
                  <a:pt x="5159" y="2529"/>
                  <a:pt x="5159" y="2524"/>
                  <a:pt x="5159" y="2516"/>
                </a:cubicBezTo>
                <a:close/>
                <a:moveTo>
                  <a:pt x="4072" y="2522"/>
                </a:moveTo>
                <a:cubicBezTo>
                  <a:pt x="4072" y="2528"/>
                  <a:pt x="4072" y="2534"/>
                  <a:pt x="4073" y="2540"/>
                </a:cubicBezTo>
                <a:lnTo>
                  <a:pt x="4045" y="2540"/>
                </a:lnTo>
                <a:lnTo>
                  <a:pt x="4045" y="2541"/>
                </a:lnTo>
                <a:cubicBezTo>
                  <a:pt x="4045" y="2534"/>
                  <a:pt x="4044" y="2528"/>
                  <a:pt x="4044" y="2522"/>
                </a:cubicBezTo>
                <a:close/>
                <a:moveTo>
                  <a:pt x="6904" y="2491"/>
                </a:moveTo>
                <a:cubicBezTo>
                  <a:pt x="6905" y="2510"/>
                  <a:pt x="6907" y="2528"/>
                  <a:pt x="6908" y="2547"/>
                </a:cubicBezTo>
                <a:lnTo>
                  <a:pt x="6900" y="2547"/>
                </a:lnTo>
                <a:cubicBezTo>
                  <a:pt x="6898" y="2528"/>
                  <a:pt x="6897" y="2510"/>
                  <a:pt x="6895" y="2491"/>
                </a:cubicBezTo>
                <a:close/>
                <a:moveTo>
                  <a:pt x="3192" y="2429"/>
                </a:moveTo>
                <a:cubicBezTo>
                  <a:pt x="3201" y="2482"/>
                  <a:pt x="3205" y="2507"/>
                  <a:pt x="3213" y="2549"/>
                </a:cubicBezTo>
                <a:lnTo>
                  <a:pt x="3129" y="2549"/>
                </a:lnTo>
                <a:cubicBezTo>
                  <a:pt x="3158" y="2493"/>
                  <a:pt x="3171" y="2468"/>
                  <a:pt x="3192" y="2429"/>
                </a:cubicBezTo>
                <a:close/>
                <a:moveTo>
                  <a:pt x="2676" y="2511"/>
                </a:moveTo>
                <a:lnTo>
                  <a:pt x="2676" y="2511"/>
                </a:lnTo>
                <a:cubicBezTo>
                  <a:pt x="2677" y="2525"/>
                  <a:pt x="2678" y="2540"/>
                  <a:pt x="2679" y="2555"/>
                </a:cubicBezTo>
                <a:lnTo>
                  <a:pt x="2679" y="2555"/>
                </a:lnTo>
                <a:cubicBezTo>
                  <a:pt x="2666" y="2546"/>
                  <a:pt x="2660" y="2537"/>
                  <a:pt x="2655" y="2528"/>
                </a:cubicBezTo>
                <a:cubicBezTo>
                  <a:pt x="2662" y="2522"/>
                  <a:pt x="2669" y="2517"/>
                  <a:pt x="2676" y="2511"/>
                </a:cubicBezTo>
                <a:close/>
                <a:moveTo>
                  <a:pt x="4674" y="2500"/>
                </a:moveTo>
                <a:cubicBezTo>
                  <a:pt x="4675" y="2519"/>
                  <a:pt x="4677" y="2537"/>
                  <a:pt x="4678" y="2556"/>
                </a:cubicBezTo>
                <a:lnTo>
                  <a:pt x="4669" y="2556"/>
                </a:lnTo>
                <a:cubicBezTo>
                  <a:pt x="4668" y="2537"/>
                  <a:pt x="4666" y="2519"/>
                  <a:pt x="4665" y="2500"/>
                </a:cubicBezTo>
                <a:close/>
                <a:moveTo>
                  <a:pt x="2445" y="2509"/>
                </a:moveTo>
                <a:cubicBezTo>
                  <a:pt x="2445" y="2528"/>
                  <a:pt x="2446" y="2547"/>
                  <a:pt x="2448" y="2566"/>
                </a:cubicBezTo>
                <a:lnTo>
                  <a:pt x="2439" y="2566"/>
                </a:lnTo>
                <a:cubicBezTo>
                  <a:pt x="2437" y="2547"/>
                  <a:pt x="2436" y="2528"/>
                  <a:pt x="2434" y="2510"/>
                </a:cubicBezTo>
                <a:lnTo>
                  <a:pt x="2434" y="2509"/>
                </a:lnTo>
                <a:close/>
                <a:moveTo>
                  <a:pt x="484" y="2444"/>
                </a:moveTo>
                <a:cubicBezTo>
                  <a:pt x="501" y="2488"/>
                  <a:pt x="514" y="2524"/>
                  <a:pt x="528" y="2559"/>
                </a:cubicBezTo>
                <a:cubicBezTo>
                  <a:pt x="516" y="2567"/>
                  <a:pt x="506" y="2573"/>
                  <a:pt x="497" y="2573"/>
                </a:cubicBezTo>
                <a:cubicBezTo>
                  <a:pt x="479" y="2573"/>
                  <a:pt x="470" y="2545"/>
                  <a:pt x="484" y="2444"/>
                </a:cubicBezTo>
                <a:close/>
                <a:moveTo>
                  <a:pt x="1796" y="2518"/>
                </a:moveTo>
                <a:cubicBezTo>
                  <a:pt x="1803" y="2534"/>
                  <a:pt x="1812" y="2549"/>
                  <a:pt x="1819" y="2565"/>
                </a:cubicBezTo>
                <a:cubicBezTo>
                  <a:pt x="1816" y="2568"/>
                  <a:pt x="1815" y="2572"/>
                  <a:pt x="1814" y="2575"/>
                </a:cubicBezTo>
                <a:cubicBezTo>
                  <a:pt x="1815" y="2571"/>
                  <a:pt x="1816" y="2568"/>
                  <a:pt x="1818" y="2563"/>
                </a:cubicBezTo>
                <a:cubicBezTo>
                  <a:pt x="1806" y="2562"/>
                  <a:pt x="1797" y="2550"/>
                  <a:pt x="1788" y="2537"/>
                </a:cubicBezTo>
                <a:cubicBezTo>
                  <a:pt x="1791" y="2529"/>
                  <a:pt x="1794" y="2525"/>
                  <a:pt x="1796" y="2518"/>
                </a:cubicBezTo>
                <a:close/>
                <a:moveTo>
                  <a:pt x="7198" y="2565"/>
                </a:moveTo>
                <a:cubicBezTo>
                  <a:pt x="7198" y="2571"/>
                  <a:pt x="7198" y="2578"/>
                  <a:pt x="7198" y="2584"/>
                </a:cubicBezTo>
                <a:lnTo>
                  <a:pt x="7170" y="2584"/>
                </a:lnTo>
                <a:cubicBezTo>
                  <a:pt x="7170" y="2578"/>
                  <a:pt x="7170" y="2572"/>
                  <a:pt x="7170" y="2565"/>
                </a:cubicBezTo>
                <a:close/>
                <a:moveTo>
                  <a:pt x="1814" y="2575"/>
                </a:moveTo>
                <a:lnTo>
                  <a:pt x="1814" y="2575"/>
                </a:lnTo>
                <a:cubicBezTo>
                  <a:pt x="1827" y="2576"/>
                  <a:pt x="1836" y="2590"/>
                  <a:pt x="1844" y="2603"/>
                </a:cubicBezTo>
                <a:cubicBezTo>
                  <a:pt x="1841" y="2609"/>
                  <a:pt x="1839" y="2615"/>
                  <a:pt x="1837" y="2621"/>
                </a:cubicBezTo>
                <a:cubicBezTo>
                  <a:pt x="1828" y="2606"/>
                  <a:pt x="1821" y="2590"/>
                  <a:pt x="1814" y="2575"/>
                </a:cubicBezTo>
                <a:close/>
                <a:moveTo>
                  <a:pt x="578" y="2348"/>
                </a:moveTo>
                <a:cubicBezTo>
                  <a:pt x="607" y="2382"/>
                  <a:pt x="628" y="2407"/>
                  <a:pt x="650" y="2434"/>
                </a:cubicBezTo>
                <a:cubicBezTo>
                  <a:pt x="645" y="2444"/>
                  <a:pt x="642" y="2453"/>
                  <a:pt x="638" y="2463"/>
                </a:cubicBezTo>
                <a:cubicBezTo>
                  <a:pt x="654" y="2450"/>
                  <a:pt x="666" y="2428"/>
                  <a:pt x="678" y="2404"/>
                </a:cubicBezTo>
                <a:cubicBezTo>
                  <a:pt x="738" y="2423"/>
                  <a:pt x="784" y="2485"/>
                  <a:pt x="812" y="2619"/>
                </a:cubicBezTo>
                <a:cubicBezTo>
                  <a:pt x="791" y="2624"/>
                  <a:pt x="767" y="2628"/>
                  <a:pt x="740" y="2634"/>
                </a:cubicBezTo>
                <a:cubicBezTo>
                  <a:pt x="734" y="2600"/>
                  <a:pt x="729" y="2574"/>
                  <a:pt x="723" y="2538"/>
                </a:cubicBezTo>
                <a:cubicBezTo>
                  <a:pt x="697" y="2524"/>
                  <a:pt x="666" y="2504"/>
                  <a:pt x="635" y="2487"/>
                </a:cubicBezTo>
                <a:cubicBezTo>
                  <a:pt x="620" y="2462"/>
                  <a:pt x="604" y="2459"/>
                  <a:pt x="582" y="2456"/>
                </a:cubicBezTo>
                <a:cubicBezTo>
                  <a:pt x="581" y="2416"/>
                  <a:pt x="579" y="2385"/>
                  <a:pt x="578" y="2348"/>
                </a:cubicBezTo>
                <a:close/>
                <a:moveTo>
                  <a:pt x="4637" y="2632"/>
                </a:moveTo>
                <a:cubicBezTo>
                  <a:pt x="4637" y="2638"/>
                  <a:pt x="4637" y="2644"/>
                  <a:pt x="4638" y="2650"/>
                </a:cubicBezTo>
                <a:lnTo>
                  <a:pt x="4610" y="2650"/>
                </a:lnTo>
                <a:lnTo>
                  <a:pt x="4609" y="2632"/>
                </a:lnTo>
                <a:close/>
                <a:moveTo>
                  <a:pt x="5350" y="2610"/>
                </a:moveTo>
                <a:lnTo>
                  <a:pt x="5355" y="2666"/>
                </a:lnTo>
                <a:lnTo>
                  <a:pt x="5346" y="2666"/>
                </a:lnTo>
                <a:cubicBezTo>
                  <a:pt x="5344" y="2647"/>
                  <a:pt x="5343" y="2629"/>
                  <a:pt x="5342" y="2610"/>
                </a:cubicBezTo>
                <a:close/>
                <a:moveTo>
                  <a:pt x="344" y="2646"/>
                </a:moveTo>
                <a:cubicBezTo>
                  <a:pt x="344" y="2654"/>
                  <a:pt x="345" y="2665"/>
                  <a:pt x="345" y="2674"/>
                </a:cubicBezTo>
                <a:cubicBezTo>
                  <a:pt x="326" y="2675"/>
                  <a:pt x="308" y="2675"/>
                  <a:pt x="289" y="2675"/>
                </a:cubicBezTo>
                <a:cubicBezTo>
                  <a:pt x="289" y="2665"/>
                  <a:pt x="288" y="2656"/>
                  <a:pt x="288" y="2646"/>
                </a:cubicBezTo>
                <a:close/>
                <a:moveTo>
                  <a:pt x="3423" y="2506"/>
                </a:moveTo>
                <a:cubicBezTo>
                  <a:pt x="3426" y="2562"/>
                  <a:pt x="3430" y="2619"/>
                  <a:pt x="3433" y="2675"/>
                </a:cubicBezTo>
                <a:lnTo>
                  <a:pt x="3420" y="2675"/>
                </a:lnTo>
                <a:cubicBezTo>
                  <a:pt x="3416" y="2619"/>
                  <a:pt x="3413" y="2562"/>
                  <a:pt x="3408" y="2506"/>
                </a:cubicBezTo>
                <a:close/>
                <a:moveTo>
                  <a:pt x="1079" y="2634"/>
                </a:moveTo>
                <a:cubicBezTo>
                  <a:pt x="1086" y="2650"/>
                  <a:pt x="1094" y="2664"/>
                  <a:pt x="1101" y="2679"/>
                </a:cubicBezTo>
                <a:lnTo>
                  <a:pt x="1101" y="2679"/>
                </a:lnTo>
                <a:cubicBezTo>
                  <a:pt x="1088" y="2679"/>
                  <a:pt x="1079" y="2665"/>
                  <a:pt x="1072" y="2653"/>
                </a:cubicBezTo>
                <a:cubicBezTo>
                  <a:pt x="1073" y="2647"/>
                  <a:pt x="1076" y="2641"/>
                  <a:pt x="1079" y="2634"/>
                </a:cubicBezTo>
                <a:close/>
                <a:moveTo>
                  <a:pt x="1101" y="2680"/>
                </a:moveTo>
                <a:cubicBezTo>
                  <a:pt x="1101" y="2681"/>
                  <a:pt x="1101" y="2681"/>
                  <a:pt x="1101" y="2681"/>
                </a:cubicBezTo>
                <a:cubicBezTo>
                  <a:pt x="1100" y="2684"/>
                  <a:pt x="1098" y="2688"/>
                  <a:pt x="1097" y="2691"/>
                </a:cubicBezTo>
                <a:cubicBezTo>
                  <a:pt x="1098" y="2687"/>
                  <a:pt x="1100" y="2684"/>
                  <a:pt x="1101" y="2680"/>
                </a:cubicBezTo>
                <a:close/>
                <a:moveTo>
                  <a:pt x="907" y="2515"/>
                </a:moveTo>
                <a:cubicBezTo>
                  <a:pt x="951" y="2550"/>
                  <a:pt x="978" y="2571"/>
                  <a:pt x="1012" y="2597"/>
                </a:cubicBezTo>
                <a:cubicBezTo>
                  <a:pt x="996" y="2635"/>
                  <a:pt x="985" y="2660"/>
                  <a:pt x="969" y="2694"/>
                </a:cubicBezTo>
                <a:cubicBezTo>
                  <a:pt x="951" y="2643"/>
                  <a:pt x="935" y="2594"/>
                  <a:pt x="907" y="2515"/>
                </a:cubicBezTo>
                <a:close/>
                <a:moveTo>
                  <a:pt x="4000" y="2691"/>
                </a:moveTo>
                <a:cubicBezTo>
                  <a:pt x="4000" y="2697"/>
                  <a:pt x="4000" y="2703"/>
                  <a:pt x="4001" y="2710"/>
                </a:cubicBezTo>
                <a:lnTo>
                  <a:pt x="3973" y="2710"/>
                </a:lnTo>
                <a:lnTo>
                  <a:pt x="3972" y="2691"/>
                </a:lnTo>
                <a:close/>
                <a:moveTo>
                  <a:pt x="4418" y="2685"/>
                </a:moveTo>
                <a:cubicBezTo>
                  <a:pt x="4418" y="2694"/>
                  <a:pt x="4419" y="2703"/>
                  <a:pt x="4419" y="2713"/>
                </a:cubicBezTo>
                <a:lnTo>
                  <a:pt x="4363" y="2713"/>
                </a:lnTo>
                <a:cubicBezTo>
                  <a:pt x="4363" y="2704"/>
                  <a:pt x="4362" y="2694"/>
                  <a:pt x="4362" y="2685"/>
                </a:cubicBezTo>
                <a:close/>
                <a:moveTo>
                  <a:pt x="4699" y="2727"/>
                </a:moveTo>
                <a:cubicBezTo>
                  <a:pt x="4699" y="2727"/>
                  <a:pt x="4699" y="2728"/>
                  <a:pt x="4699" y="2728"/>
                </a:cubicBezTo>
                <a:lnTo>
                  <a:pt x="4699" y="2728"/>
                </a:lnTo>
                <a:cubicBezTo>
                  <a:pt x="4699" y="2728"/>
                  <a:pt x="4699" y="2727"/>
                  <a:pt x="4699" y="2727"/>
                </a:cubicBezTo>
                <a:close/>
                <a:moveTo>
                  <a:pt x="1097" y="2691"/>
                </a:moveTo>
                <a:lnTo>
                  <a:pt x="1097" y="2691"/>
                </a:lnTo>
                <a:cubicBezTo>
                  <a:pt x="1110" y="2693"/>
                  <a:pt x="1118" y="2706"/>
                  <a:pt x="1126" y="2719"/>
                </a:cubicBezTo>
                <a:cubicBezTo>
                  <a:pt x="1124" y="2725"/>
                  <a:pt x="1122" y="2731"/>
                  <a:pt x="1119" y="2737"/>
                </a:cubicBezTo>
                <a:cubicBezTo>
                  <a:pt x="1112" y="2722"/>
                  <a:pt x="1104" y="2706"/>
                  <a:pt x="1097" y="2691"/>
                </a:cubicBezTo>
                <a:close/>
                <a:moveTo>
                  <a:pt x="1450" y="2654"/>
                </a:moveTo>
                <a:lnTo>
                  <a:pt x="1450" y="2654"/>
                </a:lnTo>
                <a:cubicBezTo>
                  <a:pt x="1441" y="2734"/>
                  <a:pt x="1416" y="2775"/>
                  <a:pt x="1375" y="2781"/>
                </a:cubicBezTo>
                <a:cubicBezTo>
                  <a:pt x="1403" y="2734"/>
                  <a:pt x="1422" y="2702"/>
                  <a:pt x="1450" y="2654"/>
                </a:cubicBezTo>
                <a:close/>
                <a:moveTo>
                  <a:pt x="968" y="2818"/>
                </a:moveTo>
                <a:cubicBezTo>
                  <a:pt x="968" y="2824"/>
                  <a:pt x="969" y="2830"/>
                  <a:pt x="969" y="2837"/>
                </a:cubicBezTo>
                <a:lnTo>
                  <a:pt x="941" y="2837"/>
                </a:lnTo>
                <a:lnTo>
                  <a:pt x="941" y="2835"/>
                </a:lnTo>
                <a:cubicBezTo>
                  <a:pt x="941" y="2830"/>
                  <a:pt x="941" y="2824"/>
                  <a:pt x="940" y="2818"/>
                </a:cubicBezTo>
                <a:close/>
                <a:moveTo>
                  <a:pt x="2693" y="2617"/>
                </a:moveTo>
                <a:cubicBezTo>
                  <a:pt x="2709" y="2693"/>
                  <a:pt x="2714" y="2769"/>
                  <a:pt x="2720" y="2844"/>
                </a:cubicBezTo>
                <a:cubicBezTo>
                  <a:pt x="2693" y="2770"/>
                  <a:pt x="2685" y="2694"/>
                  <a:pt x="2693" y="2617"/>
                </a:cubicBezTo>
                <a:close/>
                <a:moveTo>
                  <a:pt x="1961" y="2794"/>
                </a:moveTo>
                <a:cubicBezTo>
                  <a:pt x="1962" y="2813"/>
                  <a:pt x="1964" y="2832"/>
                  <a:pt x="1965" y="2850"/>
                </a:cubicBezTo>
                <a:lnTo>
                  <a:pt x="1955" y="2850"/>
                </a:lnTo>
                <a:cubicBezTo>
                  <a:pt x="1955" y="2832"/>
                  <a:pt x="1953" y="2813"/>
                  <a:pt x="1952" y="2794"/>
                </a:cubicBezTo>
                <a:close/>
                <a:moveTo>
                  <a:pt x="1372" y="2859"/>
                </a:moveTo>
                <a:cubicBezTo>
                  <a:pt x="1379" y="2875"/>
                  <a:pt x="1388" y="2890"/>
                  <a:pt x="1396" y="2906"/>
                </a:cubicBezTo>
                <a:cubicBezTo>
                  <a:pt x="1395" y="2907"/>
                  <a:pt x="1394" y="2909"/>
                  <a:pt x="1393" y="2910"/>
                </a:cubicBezTo>
                <a:lnTo>
                  <a:pt x="1393" y="2910"/>
                </a:lnTo>
                <a:cubicBezTo>
                  <a:pt x="1375" y="2892"/>
                  <a:pt x="1370" y="2884"/>
                  <a:pt x="1365" y="2877"/>
                </a:cubicBezTo>
                <a:cubicBezTo>
                  <a:pt x="1368" y="2871"/>
                  <a:pt x="1371" y="2865"/>
                  <a:pt x="1372" y="2859"/>
                </a:cubicBezTo>
                <a:close/>
                <a:moveTo>
                  <a:pt x="1403" y="2930"/>
                </a:moveTo>
                <a:cubicBezTo>
                  <a:pt x="1414" y="2941"/>
                  <a:pt x="1415" y="2945"/>
                  <a:pt x="1413" y="2945"/>
                </a:cubicBezTo>
                <a:cubicBezTo>
                  <a:pt x="1410" y="2945"/>
                  <a:pt x="1402" y="2941"/>
                  <a:pt x="1394" y="2937"/>
                </a:cubicBezTo>
                <a:cubicBezTo>
                  <a:pt x="1397" y="2935"/>
                  <a:pt x="1400" y="2933"/>
                  <a:pt x="1403" y="2930"/>
                </a:cubicBezTo>
                <a:close/>
                <a:moveTo>
                  <a:pt x="3928" y="2857"/>
                </a:moveTo>
                <a:cubicBezTo>
                  <a:pt x="3929" y="2890"/>
                  <a:pt x="3931" y="2907"/>
                  <a:pt x="3932" y="2940"/>
                </a:cubicBezTo>
                <a:cubicBezTo>
                  <a:pt x="3919" y="2946"/>
                  <a:pt x="3904" y="2953"/>
                  <a:pt x="3885" y="2960"/>
                </a:cubicBezTo>
                <a:cubicBezTo>
                  <a:pt x="3879" y="2924"/>
                  <a:pt x="3875" y="2899"/>
                  <a:pt x="3867" y="2857"/>
                </a:cubicBezTo>
                <a:close/>
                <a:moveTo>
                  <a:pt x="1433" y="2912"/>
                </a:moveTo>
                <a:cubicBezTo>
                  <a:pt x="1436" y="2912"/>
                  <a:pt x="1443" y="2934"/>
                  <a:pt x="1465" y="2975"/>
                </a:cubicBezTo>
                <a:cubicBezTo>
                  <a:pt x="1441" y="2954"/>
                  <a:pt x="1423" y="2938"/>
                  <a:pt x="1410" y="2926"/>
                </a:cubicBezTo>
                <a:lnTo>
                  <a:pt x="1410" y="2926"/>
                </a:lnTo>
                <a:cubicBezTo>
                  <a:pt x="1417" y="2920"/>
                  <a:pt x="1425" y="2915"/>
                  <a:pt x="1432" y="2912"/>
                </a:cubicBezTo>
                <a:cubicBezTo>
                  <a:pt x="1433" y="2912"/>
                  <a:pt x="1433" y="2912"/>
                  <a:pt x="1433" y="2912"/>
                </a:cubicBezTo>
                <a:close/>
                <a:moveTo>
                  <a:pt x="3322" y="2977"/>
                </a:moveTo>
                <a:cubicBezTo>
                  <a:pt x="3322" y="2983"/>
                  <a:pt x="3322" y="2988"/>
                  <a:pt x="3323" y="2996"/>
                </a:cubicBezTo>
                <a:lnTo>
                  <a:pt x="3295" y="2996"/>
                </a:lnTo>
                <a:cubicBezTo>
                  <a:pt x="3294" y="2988"/>
                  <a:pt x="3294" y="2983"/>
                  <a:pt x="3294" y="2977"/>
                </a:cubicBezTo>
                <a:close/>
                <a:moveTo>
                  <a:pt x="1332" y="2919"/>
                </a:moveTo>
                <a:cubicBezTo>
                  <a:pt x="1335" y="2950"/>
                  <a:pt x="1337" y="2981"/>
                  <a:pt x="1340" y="3012"/>
                </a:cubicBezTo>
                <a:lnTo>
                  <a:pt x="1338" y="3012"/>
                </a:lnTo>
                <a:cubicBezTo>
                  <a:pt x="1335" y="3013"/>
                  <a:pt x="1331" y="3015"/>
                  <a:pt x="1327" y="3016"/>
                </a:cubicBezTo>
                <a:cubicBezTo>
                  <a:pt x="1321" y="2985"/>
                  <a:pt x="1315" y="2956"/>
                  <a:pt x="1309" y="2925"/>
                </a:cubicBezTo>
                <a:cubicBezTo>
                  <a:pt x="1318" y="2922"/>
                  <a:pt x="1325" y="2921"/>
                  <a:pt x="1332" y="2919"/>
                </a:cubicBezTo>
                <a:close/>
                <a:moveTo>
                  <a:pt x="2033" y="2972"/>
                </a:moveTo>
                <a:cubicBezTo>
                  <a:pt x="2034" y="2983"/>
                  <a:pt x="2036" y="2991"/>
                  <a:pt x="2037" y="3000"/>
                </a:cubicBezTo>
                <a:cubicBezTo>
                  <a:pt x="2022" y="3008"/>
                  <a:pt x="2008" y="3015"/>
                  <a:pt x="1993" y="3022"/>
                </a:cubicBezTo>
                <a:cubicBezTo>
                  <a:pt x="1992" y="3006"/>
                  <a:pt x="1989" y="2990"/>
                  <a:pt x="1987" y="2974"/>
                </a:cubicBezTo>
                <a:cubicBezTo>
                  <a:pt x="2002" y="2974"/>
                  <a:pt x="2018" y="2974"/>
                  <a:pt x="2033" y="2972"/>
                </a:cubicBezTo>
                <a:close/>
                <a:moveTo>
                  <a:pt x="1025" y="2968"/>
                </a:moveTo>
                <a:cubicBezTo>
                  <a:pt x="1025" y="2987"/>
                  <a:pt x="1026" y="3006"/>
                  <a:pt x="1028" y="3024"/>
                </a:cubicBezTo>
                <a:lnTo>
                  <a:pt x="1019" y="3024"/>
                </a:lnTo>
                <a:cubicBezTo>
                  <a:pt x="1018" y="3006"/>
                  <a:pt x="1016" y="2987"/>
                  <a:pt x="1015" y="2968"/>
                </a:cubicBezTo>
                <a:close/>
                <a:moveTo>
                  <a:pt x="1160" y="2905"/>
                </a:moveTo>
                <a:cubicBezTo>
                  <a:pt x="1166" y="2938"/>
                  <a:pt x="1172" y="2969"/>
                  <a:pt x="1188" y="3065"/>
                </a:cubicBezTo>
                <a:cubicBezTo>
                  <a:pt x="1149" y="2996"/>
                  <a:pt x="1132" y="2968"/>
                  <a:pt x="1107" y="2925"/>
                </a:cubicBezTo>
                <a:cubicBezTo>
                  <a:pt x="1131" y="2916"/>
                  <a:pt x="1143" y="2912"/>
                  <a:pt x="1160" y="2905"/>
                </a:cubicBezTo>
                <a:close/>
                <a:moveTo>
                  <a:pt x="941" y="2974"/>
                </a:moveTo>
                <a:cubicBezTo>
                  <a:pt x="947" y="3005"/>
                  <a:pt x="953" y="3035"/>
                  <a:pt x="957" y="3066"/>
                </a:cubicBezTo>
                <a:cubicBezTo>
                  <a:pt x="950" y="3068"/>
                  <a:pt x="943" y="3071"/>
                  <a:pt x="934" y="3072"/>
                </a:cubicBezTo>
                <a:cubicBezTo>
                  <a:pt x="932" y="3041"/>
                  <a:pt x="929" y="3010"/>
                  <a:pt x="928" y="2978"/>
                </a:cubicBezTo>
                <a:cubicBezTo>
                  <a:pt x="932" y="2977"/>
                  <a:pt x="937" y="2975"/>
                  <a:pt x="941" y="2974"/>
                </a:cubicBezTo>
                <a:close/>
                <a:moveTo>
                  <a:pt x="991" y="3156"/>
                </a:moveTo>
                <a:cubicBezTo>
                  <a:pt x="991" y="3162"/>
                  <a:pt x="991" y="3169"/>
                  <a:pt x="991" y="3175"/>
                </a:cubicBezTo>
                <a:lnTo>
                  <a:pt x="963" y="3175"/>
                </a:lnTo>
                <a:cubicBezTo>
                  <a:pt x="963" y="3169"/>
                  <a:pt x="963" y="3162"/>
                  <a:pt x="963" y="3156"/>
                </a:cubicBezTo>
                <a:close/>
                <a:moveTo>
                  <a:pt x="1631" y="2974"/>
                </a:moveTo>
                <a:cubicBezTo>
                  <a:pt x="1658" y="2999"/>
                  <a:pt x="1683" y="3024"/>
                  <a:pt x="1713" y="3053"/>
                </a:cubicBezTo>
                <a:cubicBezTo>
                  <a:pt x="1681" y="3100"/>
                  <a:pt x="1652" y="3143"/>
                  <a:pt x="1618" y="3193"/>
                </a:cubicBezTo>
                <a:cubicBezTo>
                  <a:pt x="1581" y="3081"/>
                  <a:pt x="1605" y="3022"/>
                  <a:pt x="1631" y="2974"/>
                </a:cubicBezTo>
                <a:close/>
                <a:moveTo>
                  <a:pt x="2323" y="3189"/>
                </a:moveTo>
                <a:cubicBezTo>
                  <a:pt x="2323" y="3208"/>
                  <a:pt x="2324" y="3225"/>
                  <a:pt x="2325" y="3244"/>
                </a:cubicBezTo>
                <a:lnTo>
                  <a:pt x="2317" y="3244"/>
                </a:lnTo>
                <a:cubicBezTo>
                  <a:pt x="2315" y="3225"/>
                  <a:pt x="2314" y="3208"/>
                  <a:pt x="2312" y="3189"/>
                </a:cubicBezTo>
                <a:close/>
                <a:moveTo>
                  <a:pt x="928" y="3194"/>
                </a:moveTo>
                <a:cubicBezTo>
                  <a:pt x="929" y="3214"/>
                  <a:pt x="931" y="3231"/>
                  <a:pt x="932" y="3250"/>
                </a:cubicBezTo>
                <a:lnTo>
                  <a:pt x="922" y="3250"/>
                </a:lnTo>
                <a:cubicBezTo>
                  <a:pt x="922" y="3231"/>
                  <a:pt x="920" y="3212"/>
                  <a:pt x="919" y="3194"/>
                </a:cubicBezTo>
                <a:close/>
                <a:moveTo>
                  <a:pt x="21506" y="0"/>
                </a:moveTo>
                <a:cubicBezTo>
                  <a:pt x="21497" y="0"/>
                  <a:pt x="21487" y="5"/>
                  <a:pt x="21484" y="14"/>
                </a:cubicBezTo>
                <a:cubicBezTo>
                  <a:pt x="21467" y="57"/>
                  <a:pt x="21446" y="67"/>
                  <a:pt x="21423" y="67"/>
                </a:cubicBezTo>
                <a:cubicBezTo>
                  <a:pt x="21403" y="67"/>
                  <a:pt x="21382" y="59"/>
                  <a:pt x="21362" y="59"/>
                </a:cubicBezTo>
                <a:cubicBezTo>
                  <a:pt x="21360" y="59"/>
                  <a:pt x="21359" y="59"/>
                  <a:pt x="21357" y="59"/>
                </a:cubicBezTo>
                <a:cubicBezTo>
                  <a:pt x="21357" y="59"/>
                  <a:pt x="21357" y="59"/>
                  <a:pt x="21356" y="59"/>
                </a:cubicBezTo>
                <a:cubicBezTo>
                  <a:pt x="21330" y="59"/>
                  <a:pt x="21294" y="19"/>
                  <a:pt x="21271" y="19"/>
                </a:cubicBezTo>
                <a:cubicBezTo>
                  <a:pt x="21267" y="19"/>
                  <a:pt x="21262" y="21"/>
                  <a:pt x="21259" y="25"/>
                </a:cubicBezTo>
                <a:cubicBezTo>
                  <a:pt x="21241" y="49"/>
                  <a:pt x="21220" y="55"/>
                  <a:pt x="21199" y="55"/>
                </a:cubicBezTo>
                <a:cubicBezTo>
                  <a:pt x="21177" y="55"/>
                  <a:pt x="21156" y="49"/>
                  <a:pt x="21136" y="49"/>
                </a:cubicBezTo>
                <a:cubicBezTo>
                  <a:pt x="21119" y="49"/>
                  <a:pt x="21104" y="54"/>
                  <a:pt x="21091" y="71"/>
                </a:cubicBezTo>
                <a:cubicBezTo>
                  <a:pt x="21069" y="100"/>
                  <a:pt x="21049" y="110"/>
                  <a:pt x="21029" y="110"/>
                </a:cubicBezTo>
                <a:cubicBezTo>
                  <a:pt x="20996" y="110"/>
                  <a:pt x="20964" y="83"/>
                  <a:pt x="20929" y="68"/>
                </a:cubicBezTo>
                <a:cubicBezTo>
                  <a:pt x="20927" y="67"/>
                  <a:pt x="20924" y="66"/>
                  <a:pt x="20922" y="66"/>
                </a:cubicBezTo>
                <a:cubicBezTo>
                  <a:pt x="20902" y="66"/>
                  <a:pt x="20881" y="101"/>
                  <a:pt x="20859" y="105"/>
                </a:cubicBezTo>
                <a:cubicBezTo>
                  <a:pt x="20856" y="105"/>
                  <a:pt x="20853" y="106"/>
                  <a:pt x="20851" y="106"/>
                </a:cubicBezTo>
                <a:cubicBezTo>
                  <a:pt x="20831" y="106"/>
                  <a:pt x="20808" y="92"/>
                  <a:pt x="20784" y="86"/>
                </a:cubicBezTo>
                <a:cubicBezTo>
                  <a:pt x="20775" y="108"/>
                  <a:pt x="20760" y="142"/>
                  <a:pt x="20745" y="175"/>
                </a:cubicBezTo>
                <a:cubicBezTo>
                  <a:pt x="20723" y="140"/>
                  <a:pt x="20703" y="103"/>
                  <a:pt x="20681" y="67"/>
                </a:cubicBezTo>
                <a:cubicBezTo>
                  <a:pt x="20666" y="102"/>
                  <a:pt x="20651" y="136"/>
                  <a:pt x="20635" y="174"/>
                </a:cubicBezTo>
                <a:cubicBezTo>
                  <a:pt x="20625" y="159"/>
                  <a:pt x="20614" y="145"/>
                  <a:pt x="20598" y="120"/>
                </a:cubicBezTo>
                <a:cubicBezTo>
                  <a:pt x="20586" y="161"/>
                  <a:pt x="20573" y="205"/>
                  <a:pt x="20557" y="265"/>
                </a:cubicBezTo>
                <a:cubicBezTo>
                  <a:pt x="20542" y="203"/>
                  <a:pt x="20535" y="171"/>
                  <a:pt x="20523" y="122"/>
                </a:cubicBezTo>
                <a:cubicBezTo>
                  <a:pt x="20511" y="122"/>
                  <a:pt x="20498" y="125"/>
                  <a:pt x="20485" y="125"/>
                </a:cubicBezTo>
                <a:cubicBezTo>
                  <a:pt x="20476" y="125"/>
                  <a:pt x="20468" y="124"/>
                  <a:pt x="20460" y="121"/>
                </a:cubicBezTo>
                <a:cubicBezTo>
                  <a:pt x="20433" y="109"/>
                  <a:pt x="20408" y="84"/>
                  <a:pt x="20397" y="75"/>
                </a:cubicBezTo>
                <a:cubicBezTo>
                  <a:pt x="20364" y="92"/>
                  <a:pt x="20336" y="123"/>
                  <a:pt x="20315" y="123"/>
                </a:cubicBezTo>
                <a:cubicBezTo>
                  <a:pt x="20311" y="123"/>
                  <a:pt x="20306" y="121"/>
                  <a:pt x="20302" y="118"/>
                </a:cubicBezTo>
                <a:cubicBezTo>
                  <a:pt x="20285" y="103"/>
                  <a:pt x="20268" y="97"/>
                  <a:pt x="20252" y="97"/>
                </a:cubicBezTo>
                <a:cubicBezTo>
                  <a:pt x="20214" y="97"/>
                  <a:pt x="20181" y="129"/>
                  <a:pt x="20145" y="129"/>
                </a:cubicBezTo>
                <a:cubicBezTo>
                  <a:pt x="20137" y="129"/>
                  <a:pt x="20128" y="128"/>
                  <a:pt x="20120" y="124"/>
                </a:cubicBezTo>
                <a:cubicBezTo>
                  <a:pt x="20119" y="192"/>
                  <a:pt x="20117" y="243"/>
                  <a:pt x="20116" y="302"/>
                </a:cubicBezTo>
                <a:cubicBezTo>
                  <a:pt x="20107" y="287"/>
                  <a:pt x="20101" y="281"/>
                  <a:pt x="20099" y="273"/>
                </a:cubicBezTo>
                <a:cubicBezTo>
                  <a:pt x="20094" y="228"/>
                  <a:pt x="20088" y="184"/>
                  <a:pt x="20082" y="137"/>
                </a:cubicBezTo>
                <a:cubicBezTo>
                  <a:pt x="20048" y="125"/>
                  <a:pt x="20015" y="122"/>
                  <a:pt x="19981" y="122"/>
                </a:cubicBezTo>
                <a:cubicBezTo>
                  <a:pt x="19940" y="122"/>
                  <a:pt x="19900" y="127"/>
                  <a:pt x="19858" y="127"/>
                </a:cubicBezTo>
                <a:cubicBezTo>
                  <a:pt x="19801" y="127"/>
                  <a:pt x="19742" y="117"/>
                  <a:pt x="19679" y="74"/>
                </a:cubicBezTo>
                <a:cubicBezTo>
                  <a:pt x="19674" y="109"/>
                  <a:pt x="19668" y="150"/>
                  <a:pt x="19660" y="209"/>
                </a:cubicBezTo>
                <a:cubicBezTo>
                  <a:pt x="19642" y="137"/>
                  <a:pt x="19635" y="103"/>
                  <a:pt x="19626" y="69"/>
                </a:cubicBezTo>
                <a:cubicBezTo>
                  <a:pt x="19613" y="69"/>
                  <a:pt x="19601" y="67"/>
                  <a:pt x="19589" y="67"/>
                </a:cubicBezTo>
                <a:cubicBezTo>
                  <a:pt x="19582" y="67"/>
                  <a:pt x="19576" y="68"/>
                  <a:pt x="19570" y="71"/>
                </a:cubicBezTo>
                <a:cubicBezTo>
                  <a:pt x="19558" y="78"/>
                  <a:pt x="19551" y="106"/>
                  <a:pt x="19548" y="112"/>
                </a:cubicBezTo>
                <a:cubicBezTo>
                  <a:pt x="19518" y="97"/>
                  <a:pt x="19493" y="72"/>
                  <a:pt x="19471" y="72"/>
                </a:cubicBezTo>
                <a:cubicBezTo>
                  <a:pt x="19469" y="72"/>
                  <a:pt x="19468" y="72"/>
                  <a:pt x="19467" y="72"/>
                </a:cubicBezTo>
                <a:cubicBezTo>
                  <a:pt x="19457" y="73"/>
                  <a:pt x="19447" y="74"/>
                  <a:pt x="19437" y="74"/>
                </a:cubicBezTo>
                <a:cubicBezTo>
                  <a:pt x="19394" y="74"/>
                  <a:pt x="19351" y="67"/>
                  <a:pt x="19308" y="67"/>
                </a:cubicBezTo>
                <a:cubicBezTo>
                  <a:pt x="19261" y="67"/>
                  <a:pt x="19216" y="75"/>
                  <a:pt x="19173" y="108"/>
                </a:cubicBezTo>
                <a:cubicBezTo>
                  <a:pt x="19158" y="96"/>
                  <a:pt x="19139" y="80"/>
                  <a:pt x="19112" y="59"/>
                </a:cubicBezTo>
                <a:cubicBezTo>
                  <a:pt x="19112" y="131"/>
                  <a:pt x="19112" y="183"/>
                  <a:pt x="19111" y="239"/>
                </a:cubicBezTo>
                <a:cubicBezTo>
                  <a:pt x="19095" y="237"/>
                  <a:pt x="19081" y="236"/>
                  <a:pt x="19067" y="234"/>
                </a:cubicBezTo>
                <a:cubicBezTo>
                  <a:pt x="19059" y="177"/>
                  <a:pt x="19052" y="125"/>
                  <a:pt x="19045" y="77"/>
                </a:cubicBezTo>
                <a:cubicBezTo>
                  <a:pt x="19011" y="112"/>
                  <a:pt x="18981" y="145"/>
                  <a:pt x="18950" y="178"/>
                </a:cubicBezTo>
                <a:cubicBezTo>
                  <a:pt x="18943" y="137"/>
                  <a:pt x="18939" y="111"/>
                  <a:pt x="18934" y="86"/>
                </a:cubicBezTo>
                <a:cubicBezTo>
                  <a:pt x="18916" y="74"/>
                  <a:pt x="18899" y="69"/>
                  <a:pt x="18881" y="69"/>
                </a:cubicBezTo>
                <a:cubicBezTo>
                  <a:pt x="18831" y="69"/>
                  <a:pt x="18782" y="107"/>
                  <a:pt x="18732" y="107"/>
                </a:cubicBezTo>
                <a:cubicBezTo>
                  <a:pt x="18713" y="107"/>
                  <a:pt x="18694" y="101"/>
                  <a:pt x="18674" y="87"/>
                </a:cubicBezTo>
                <a:cubicBezTo>
                  <a:pt x="18643" y="121"/>
                  <a:pt x="18606" y="159"/>
                  <a:pt x="18575" y="192"/>
                </a:cubicBezTo>
                <a:cubicBezTo>
                  <a:pt x="18558" y="164"/>
                  <a:pt x="18547" y="149"/>
                  <a:pt x="18540" y="139"/>
                </a:cubicBezTo>
                <a:cubicBezTo>
                  <a:pt x="18528" y="178"/>
                  <a:pt x="18516" y="218"/>
                  <a:pt x="18503" y="264"/>
                </a:cubicBezTo>
                <a:cubicBezTo>
                  <a:pt x="18472" y="186"/>
                  <a:pt x="18450" y="128"/>
                  <a:pt x="18433" y="84"/>
                </a:cubicBezTo>
                <a:cubicBezTo>
                  <a:pt x="18404" y="124"/>
                  <a:pt x="18372" y="132"/>
                  <a:pt x="18340" y="132"/>
                </a:cubicBezTo>
                <a:cubicBezTo>
                  <a:pt x="18319" y="132"/>
                  <a:pt x="18298" y="128"/>
                  <a:pt x="18279" y="128"/>
                </a:cubicBezTo>
                <a:cubicBezTo>
                  <a:pt x="18260" y="128"/>
                  <a:pt x="18242" y="131"/>
                  <a:pt x="18225" y="143"/>
                </a:cubicBezTo>
                <a:cubicBezTo>
                  <a:pt x="18221" y="186"/>
                  <a:pt x="18218" y="218"/>
                  <a:pt x="18213" y="261"/>
                </a:cubicBezTo>
                <a:cubicBezTo>
                  <a:pt x="18160" y="211"/>
                  <a:pt x="18116" y="168"/>
                  <a:pt x="18094" y="146"/>
                </a:cubicBezTo>
                <a:cubicBezTo>
                  <a:pt x="17987" y="193"/>
                  <a:pt x="17900" y="231"/>
                  <a:pt x="17801" y="274"/>
                </a:cubicBezTo>
                <a:cubicBezTo>
                  <a:pt x="17797" y="290"/>
                  <a:pt x="17787" y="327"/>
                  <a:pt x="17775" y="364"/>
                </a:cubicBezTo>
                <a:cubicBezTo>
                  <a:pt x="17751" y="321"/>
                  <a:pt x="17732" y="287"/>
                  <a:pt x="17715" y="253"/>
                </a:cubicBezTo>
                <a:cubicBezTo>
                  <a:pt x="17692" y="289"/>
                  <a:pt x="17668" y="310"/>
                  <a:pt x="17643" y="310"/>
                </a:cubicBezTo>
                <a:cubicBezTo>
                  <a:pt x="17620" y="310"/>
                  <a:pt x="17596" y="292"/>
                  <a:pt x="17570" y="252"/>
                </a:cubicBezTo>
                <a:cubicBezTo>
                  <a:pt x="17560" y="271"/>
                  <a:pt x="17547" y="292"/>
                  <a:pt x="17535" y="312"/>
                </a:cubicBezTo>
                <a:cubicBezTo>
                  <a:pt x="17510" y="286"/>
                  <a:pt x="17489" y="265"/>
                  <a:pt x="17478" y="252"/>
                </a:cubicBezTo>
                <a:cubicBezTo>
                  <a:pt x="17447" y="273"/>
                  <a:pt x="17425" y="300"/>
                  <a:pt x="17400" y="302"/>
                </a:cubicBezTo>
                <a:cubicBezTo>
                  <a:pt x="17367" y="305"/>
                  <a:pt x="17334" y="306"/>
                  <a:pt x="17302" y="306"/>
                </a:cubicBezTo>
                <a:cubicBezTo>
                  <a:pt x="17247" y="306"/>
                  <a:pt x="17192" y="303"/>
                  <a:pt x="17137" y="303"/>
                </a:cubicBezTo>
                <a:cubicBezTo>
                  <a:pt x="17038" y="303"/>
                  <a:pt x="16940" y="312"/>
                  <a:pt x="16845" y="362"/>
                </a:cubicBezTo>
                <a:cubicBezTo>
                  <a:pt x="16804" y="384"/>
                  <a:pt x="16760" y="355"/>
                  <a:pt x="16716" y="405"/>
                </a:cubicBezTo>
                <a:cubicBezTo>
                  <a:pt x="16709" y="412"/>
                  <a:pt x="16702" y="415"/>
                  <a:pt x="16693" y="415"/>
                </a:cubicBezTo>
                <a:cubicBezTo>
                  <a:pt x="16661" y="415"/>
                  <a:pt x="16613" y="373"/>
                  <a:pt x="16576" y="367"/>
                </a:cubicBezTo>
                <a:cubicBezTo>
                  <a:pt x="16574" y="366"/>
                  <a:pt x="16572" y="366"/>
                  <a:pt x="16569" y="366"/>
                </a:cubicBezTo>
                <a:cubicBezTo>
                  <a:pt x="16546" y="366"/>
                  <a:pt x="16521" y="381"/>
                  <a:pt x="16504" y="405"/>
                </a:cubicBezTo>
                <a:cubicBezTo>
                  <a:pt x="16492" y="420"/>
                  <a:pt x="16480" y="426"/>
                  <a:pt x="16468" y="426"/>
                </a:cubicBezTo>
                <a:cubicBezTo>
                  <a:pt x="16437" y="426"/>
                  <a:pt x="16404" y="393"/>
                  <a:pt x="16374" y="393"/>
                </a:cubicBezTo>
                <a:cubicBezTo>
                  <a:pt x="16360" y="393"/>
                  <a:pt x="16347" y="400"/>
                  <a:pt x="16335" y="420"/>
                </a:cubicBezTo>
                <a:cubicBezTo>
                  <a:pt x="16334" y="420"/>
                  <a:pt x="16334" y="420"/>
                  <a:pt x="16334" y="420"/>
                </a:cubicBezTo>
                <a:cubicBezTo>
                  <a:pt x="16330" y="420"/>
                  <a:pt x="16319" y="401"/>
                  <a:pt x="16311" y="395"/>
                </a:cubicBezTo>
                <a:cubicBezTo>
                  <a:pt x="16305" y="387"/>
                  <a:pt x="16298" y="381"/>
                  <a:pt x="16292" y="376"/>
                </a:cubicBezTo>
                <a:cubicBezTo>
                  <a:pt x="16254" y="459"/>
                  <a:pt x="16224" y="564"/>
                  <a:pt x="16154" y="567"/>
                </a:cubicBezTo>
                <a:cubicBezTo>
                  <a:pt x="16159" y="504"/>
                  <a:pt x="16167" y="443"/>
                  <a:pt x="16176" y="356"/>
                </a:cubicBezTo>
                <a:lnTo>
                  <a:pt x="16176" y="356"/>
                </a:lnTo>
                <a:cubicBezTo>
                  <a:pt x="16145" y="395"/>
                  <a:pt x="16127" y="414"/>
                  <a:pt x="16112" y="433"/>
                </a:cubicBezTo>
                <a:cubicBezTo>
                  <a:pt x="16096" y="405"/>
                  <a:pt x="16084" y="387"/>
                  <a:pt x="16073" y="368"/>
                </a:cubicBezTo>
                <a:cubicBezTo>
                  <a:pt x="16057" y="405"/>
                  <a:pt x="16039" y="443"/>
                  <a:pt x="16017" y="492"/>
                </a:cubicBezTo>
                <a:lnTo>
                  <a:pt x="15915" y="492"/>
                </a:lnTo>
                <a:cubicBezTo>
                  <a:pt x="15911" y="521"/>
                  <a:pt x="15903" y="562"/>
                  <a:pt x="15892" y="639"/>
                </a:cubicBezTo>
                <a:cubicBezTo>
                  <a:pt x="15876" y="530"/>
                  <a:pt x="15868" y="478"/>
                  <a:pt x="15855" y="383"/>
                </a:cubicBezTo>
                <a:cubicBezTo>
                  <a:pt x="15828" y="489"/>
                  <a:pt x="15811" y="564"/>
                  <a:pt x="15790" y="634"/>
                </a:cubicBezTo>
                <a:cubicBezTo>
                  <a:pt x="15787" y="645"/>
                  <a:pt x="15776" y="645"/>
                  <a:pt x="15762" y="654"/>
                </a:cubicBezTo>
                <a:cubicBezTo>
                  <a:pt x="15739" y="615"/>
                  <a:pt x="15714" y="574"/>
                  <a:pt x="15690" y="536"/>
                </a:cubicBezTo>
                <a:cubicBezTo>
                  <a:pt x="15632" y="557"/>
                  <a:pt x="15583" y="646"/>
                  <a:pt x="15523" y="646"/>
                </a:cubicBezTo>
                <a:cubicBezTo>
                  <a:pt x="15493" y="646"/>
                  <a:pt x="15460" y="624"/>
                  <a:pt x="15422" y="561"/>
                </a:cubicBezTo>
                <a:cubicBezTo>
                  <a:pt x="15480" y="512"/>
                  <a:pt x="15484" y="420"/>
                  <a:pt x="15469" y="312"/>
                </a:cubicBezTo>
                <a:lnTo>
                  <a:pt x="15469" y="312"/>
                </a:lnTo>
                <a:cubicBezTo>
                  <a:pt x="15419" y="381"/>
                  <a:pt x="15368" y="451"/>
                  <a:pt x="15316" y="521"/>
                </a:cubicBezTo>
                <a:cubicBezTo>
                  <a:pt x="15316" y="539"/>
                  <a:pt x="15315" y="565"/>
                  <a:pt x="15314" y="602"/>
                </a:cubicBezTo>
                <a:cubicBezTo>
                  <a:pt x="15260" y="530"/>
                  <a:pt x="15230" y="375"/>
                  <a:pt x="15158" y="375"/>
                </a:cubicBezTo>
                <a:cubicBezTo>
                  <a:pt x="15151" y="375"/>
                  <a:pt x="15144" y="376"/>
                  <a:pt x="15137" y="378"/>
                </a:cubicBezTo>
                <a:cubicBezTo>
                  <a:pt x="15152" y="417"/>
                  <a:pt x="15161" y="442"/>
                  <a:pt x="15181" y="495"/>
                </a:cubicBezTo>
                <a:cubicBezTo>
                  <a:pt x="15136" y="478"/>
                  <a:pt x="15095" y="423"/>
                  <a:pt x="15062" y="423"/>
                </a:cubicBezTo>
                <a:cubicBezTo>
                  <a:pt x="15045" y="423"/>
                  <a:pt x="15031" y="436"/>
                  <a:pt x="15018" y="476"/>
                </a:cubicBezTo>
                <a:cubicBezTo>
                  <a:pt x="15003" y="455"/>
                  <a:pt x="14994" y="443"/>
                  <a:pt x="14983" y="427"/>
                </a:cubicBezTo>
                <a:cubicBezTo>
                  <a:pt x="14978" y="477"/>
                  <a:pt x="14975" y="509"/>
                  <a:pt x="14971" y="552"/>
                </a:cubicBezTo>
                <a:cubicBezTo>
                  <a:pt x="14955" y="501"/>
                  <a:pt x="14943" y="464"/>
                  <a:pt x="14928" y="415"/>
                </a:cubicBezTo>
                <a:cubicBezTo>
                  <a:pt x="14890" y="468"/>
                  <a:pt x="14851" y="495"/>
                  <a:pt x="14814" y="495"/>
                </a:cubicBezTo>
                <a:cubicBezTo>
                  <a:pt x="14788" y="495"/>
                  <a:pt x="14764" y="481"/>
                  <a:pt x="14743" y="452"/>
                </a:cubicBezTo>
                <a:cubicBezTo>
                  <a:pt x="14703" y="458"/>
                  <a:pt x="14672" y="476"/>
                  <a:pt x="14649" y="476"/>
                </a:cubicBezTo>
                <a:cubicBezTo>
                  <a:pt x="14639" y="476"/>
                  <a:pt x="14631" y="473"/>
                  <a:pt x="14624" y="465"/>
                </a:cubicBezTo>
                <a:cubicBezTo>
                  <a:pt x="14598" y="438"/>
                  <a:pt x="14576" y="423"/>
                  <a:pt x="14555" y="423"/>
                </a:cubicBezTo>
                <a:cubicBezTo>
                  <a:pt x="14536" y="423"/>
                  <a:pt x="14517" y="437"/>
                  <a:pt x="14498" y="467"/>
                </a:cubicBezTo>
                <a:cubicBezTo>
                  <a:pt x="14488" y="484"/>
                  <a:pt x="14477" y="491"/>
                  <a:pt x="14466" y="491"/>
                </a:cubicBezTo>
                <a:cubicBezTo>
                  <a:pt x="14439" y="491"/>
                  <a:pt x="14412" y="449"/>
                  <a:pt x="14384" y="426"/>
                </a:cubicBezTo>
                <a:cubicBezTo>
                  <a:pt x="14375" y="440"/>
                  <a:pt x="14368" y="464"/>
                  <a:pt x="14357" y="473"/>
                </a:cubicBezTo>
                <a:cubicBezTo>
                  <a:pt x="14340" y="486"/>
                  <a:pt x="14322" y="490"/>
                  <a:pt x="14304" y="490"/>
                </a:cubicBezTo>
                <a:cubicBezTo>
                  <a:pt x="14281" y="490"/>
                  <a:pt x="14258" y="484"/>
                  <a:pt x="14235" y="484"/>
                </a:cubicBezTo>
                <a:cubicBezTo>
                  <a:pt x="14206" y="484"/>
                  <a:pt x="14178" y="493"/>
                  <a:pt x="14154" y="533"/>
                </a:cubicBezTo>
                <a:cubicBezTo>
                  <a:pt x="14154" y="533"/>
                  <a:pt x="14154" y="533"/>
                  <a:pt x="14154" y="533"/>
                </a:cubicBezTo>
                <a:cubicBezTo>
                  <a:pt x="14152" y="533"/>
                  <a:pt x="14139" y="506"/>
                  <a:pt x="14132" y="495"/>
                </a:cubicBezTo>
                <a:cubicBezTo>
                  <a:pt x="14128" y="489"/>
                  <a:pt x="14124" y="486"/>
                  <a:pt x="14120" y="486"/>
                </a:cubicBezTo>
                <a:cubicBezTo>
                  <a:pt x="14103" y="486"/>
                  <a:pt x="14088" y="529"/>
                  <a:pt x="14072" y="529"/>
                </a:cubicBezTo>
                <a:cubicBezTo>
                  <a:pt x="14063" y="529"/>
                  <a:pt x="14055" y="519"/>
                  <a:pt x="14045" y="489"/>
                </a:cubicBezTo>
                <a:cubicBezTo>
                  <a:pt x="14009" y="506"/>
                  <a:pt x="13972" y="524"/>
                  <a:pt x="13936" y="542"/>
                </a:cubicBezTo>
                <a:cubicBezTo>
                  <a:pt x="13925" y="524"/>
                  <a:pt x="13914" y="508"/>
                  <a:pt x="13907" y="496"/>
                </a:cubicBezTo>
                <a:cubicBezTo>
                  <a:pt x="13891" y="518"/>
                  <a:pt x="13878" y="536"/>
                  <a:pt x="13867" y="552"/>
                </a:cubicBezTo>
                <a:cubicBezTo>
                  <a:pt x="13845" y="526"/>
                  <a:pt x="13829" y="506"/>
                  <a:pt x="13806" y="477"/>
                </a:cubicBezTo>
                <a:cubicBezTo>
                  <a:pt x="13786" y="532"/>
                  <a:pt x="13761" y="551"/>
                  <a:pt x="13734" y="551"/>
                </a:cubicBezTo>
                <a:cubicBezTo>
                  <a:pt x="13707" y="551"/>
                  <a:pt x="13678" y="532"/>
                  <a:pt x="13650" y="509"/>
                </a:cubicBezTo>
                <a:cubicBezTo>
                  <a:pt x="13645" y="562"/>
                  <a:pt x="13641" y="615"/>
                  <a:pt x="13633" y="698"/>
                </a:cubicBezTo>
                <a:cubicBezTo>
                  <a:pt x="13594" y="605"/>
                  <a:pt x="13567" y="543"/>
                  <a:pt x="13538" y="474"/>
                </a:cubicBezTo>
                <a:cubicBezTo>
                  <a:pt x="13505" y="527"/>
                  <a:pt x="13470" y="550"/>
                  <a:pt x="13435" y="550"/>
                </a:cubicBezTo>
                <a:cubicBezTo>
                  <a:pt x="13400" y="550"/>
                  <a:pt x="13365" y="527"/>
                  <a:pt x="13329" y="484"/>
                </a:cubicBezTo>
                <a:cubicBezTo>
                  <a:pt x="13308" y="514"/>
                  <a:pt x="13291" y="537"/>
                  <a:pt x="13276" y="556"/>
                </a:cubicBezTo>
                <a:cubicBezTo>
                  <a:pt x="13255" y="526"/>
                  <a:pt x="13241" y="502"/>
                  <a:pt x="13223" y="477"/>
                </a:cubicBezTo>
                <a:cubicBezTo>
                  <a:pt x="13180" y="539"/>
                  <a:pt x="13141" y="595"/>
                  <a:pt x="13105" y="645"/>
                </a:cubicBezTo>
                <a:cubicBezTo>
                  <a:pt x="13086" y="593"/>
                  <a:pt x="13067" y="542"/>
                  <a:pt x="13045" y="484"/>
                </a:cubicBezTo>
                <a:cubicBezTo>
                  <a:pt x="13035" y="490"/>
                  <a:pt x="13025" y="491"/>
                  <a:pt x="13015" y="491"/>
                </a:cubicBezTo>
                <a:cubicBezTo>
                  <a:pt x="13006" y="491"/>
                  <a:pt x="12998" y="491"/>
                  <a:pt x="12990" y="491"/>
                </a:cubicBezTo>
                <a:cubicBezTo>
                  <a:pt x="12967" y="491"/>
                  <a:pt x="12946" y="497"/>
                  <a:pt x="12933" y="549"/>
                </a:cubicBezTo>
                <a:cubicBezTo>
                  <a:pt x="12911" y="500"/>
                  <a:pt x="12888" y="489"/>
                  <a:pt x="12866" y="489"/>
                </a:cubicBezTo>
                <a:cubicBezTo>
                  <a:pt x="12848" y="489"/>
                  <a:pt x="12830" y="496"/>
                  <a:pt x="12813" y="496"/>
                </a:cubicBezTo>
                <a:cubicBezTo>
                  <a:pt x="12806" y="496"/>
                  <a:pt x="12800" y="495"/>
                  <a:pt x="12793" y="492"/>
                </a:cubicBezTo>
                <a:cubicBezTo>
                  <a:pt x="12770" y="539"/>
                  <a:pt x="12749" y="580"/>
                  <a:pt x="12727" y="626"/>
                </a:cubicBezTo>
                <a:cubicBezTo>
                  <a:pt x="12684" y="561"/>
                  <a:pt x="12651" y="509"/>
                  <a:pt x="12620" y="462"/>
                </a:cubicBezTo>
                <a:cubicBezTo>
                  <a:pt x="12614" y="565"/>
                  <a:pt x="12540" y="565"/>
                  <a:pt x="12524" y="665"/>
                </a:cubicBezTo>
                <a:cubicBezTo>
                  <a:pt x="12483" y="665"/>
                  <a:pt x="12446" y="665"/>
                  <a:pt x="12406" y="667"/>
                </a:cubicBezTo>
                <a:cubicBezTo>
                  <a:pt x="12396" y="702"/>
                  <a:pt x="12387" y="740"/>
                  <a:pt x="12378" y="774"/>
                </a:cubicBezTo>
                <a:cubicBezTo>
                  <a:pt x="12387" y="785"/>
                  <a:pt x="12396" y="798"/>
                  <a:pt x="12405" y="811"/>
                </a:cubicBezTo>
                <a:cubicBezTo>
                  <a:pt x="12402" y="817"/>
                  <a:pt x="12399" y="823"/>
                  <a:pt x="12398" y="829"/>
                </a:cubicBezTo>
                <a:cubicBezTo>
                  <a:pt x="12390" y="812"/>
                  <a:pt x="12381" y="798"/>
                  <a:pt x="12374" y="782"/>
                </a:cubicBezTo>
                <a:cubicBezTo>
                  <a:pt x="12375" y="779"/>
                  <a:pt x="12378" y="776"/>
                  <a:pt x="12378" y="774"/>
                </a:cubicBezTo>
                <a:cubicBezTo>
                  <a:pt x="12303" y="739"/>
                  <a:pt x="12371" y="671"/>
                  <a:pt x="12350" y="643"/>
                </a:cubicBezTo>
                <a:cubicBezTo>
                  <a:pt x="12342" y="609"/>
                  <a:pt x="12333" y="577"/>
                  <a:pt x="12324" y="543"/>
                </a:cubicBezTo>
                <a:cubicBezTo>
                  <a:pt x="12312" y="534"/>
                  <a:pt x="12302" y="526"/>
                  <a:pt x="12290" y="517"/>
                </a:cubicBezTo>
                <a:cubicBezTo>
                  <a:pt x="12284" y="574"/>
                  <a:pt x="12278" y="632"/>
                  <a:pt x="12275" y="674"/>
                </a:cubicBezTo>
                <a:cubicBezTo>
                  <a:pt x="12228" y="640"/>
                  <a:pt x="12193" y="617"/>
                  <a:pt x="12140" y="580"/>
                </a:cubicBezTo>
                <a:lnTo>
                  <a:pt x="12140" y="580"/>
                </a:lnTo>
                <a:cubicBezTo>
                  <a:pt x="12177" y="749"/>
                  <a:pt x="12103" y="711"/>
                  <a:pt x="12083" y="767"/>
                </a:cubicBezTo>
                <a:cubicBezTo>
                  <a:pt x="12067" y="748"/>
                  <a:pt x="12050" y="730"/>
                  <a:pt x="12031" y="708"/>
                </a:cubicBezTo>
                <a:cubicBezTo>
                  <a:pt x="12006" y="767"/>
                  <a:pt x="11984" y="820"/>
                  <a:pt x="11961" y="871"/>
                </a:cubicBezTo>
                <a:cubicBezTo>
                  <a:pt x="11959" y="875"/>
                  <a:pt x="11956" y="876"/>
                  <a:pt x="11953" y="876"/>
                </a:cubicBezTo>
                <a:cubicBezTo>
                  <a:pt x="11950" y="876"/>
                  <a:pt x="11948" y="875"/>
                  <a:pt x="11945" y="875"/>
                </a:cubicBezTo>
                <a:cubicBezTo>
                  <a:pt x="11944" y="875"/>
                  <a:pt x="11943" y="875"/>
                  <a:pt x="11941" y="876"/>
                </a:cubicBezTo>
                <a:cubicBezTo>
                  <a:pt x="11934" y="821"/>
                  <a:pt x="11927" y="771"/>
                  <a:pt x="11918" y="702"/>
                </a:cubicBezTo>
                <a:cubicBezTo>
                  <a:pt x="11880" y="743"/>
                  <a:pt x="11850" y="774"/>
                  <a:pt x="11838" y="787"/>
                </a:cubicBezTo>
                <a:cubicBezTo>
                  <a:pt x="11816" y="860"/>
                  <a:pt x="11803" y="904"/>
                  <a:pt x="11787" y="963"/>
                </a:cubicBezTo>
                <a:cubicBezTo>
                  <a:pt x="11759" y="887"/>
                  <a:pt x="11741" y="833"/>
                  <a:pt x="11722" y="780"/>
                </a:cubicBezTo>
                <a:cubicBezTo>
                  <a:pt x="11713" y="799"/>
                  <a:pt x="11706" y="817"/>
                  <a:pt x="11694" y="840"/>
                </a:cubicBezTo>
                <a:cubicBezTo>
                  <a:pt x="11671" y="782"/>
                  <a:pt x="11650" y="729"/>
                  <a:pt x="11628" y="674"/>
                </a:cubicBezTo>
                <a:cubicBezTo>
                  <a:pt x="11612" y="711"/>
                  <a:pt x="11599" y="745"/>
                  <a:pt x="11584" y="779"/>
                </a:cubicBezTo>
                <a:cubicBezTo>
                  <a:pt x="11562" y="742"/>
                  <a:pt x="11540" y="707"/>
                  <a:pt x="11524" y="679"/>
                </a:cubicBezTo>
                <a:cubicBezTo>
                  <a:pt x="11509" y="718"/>
                  <a:pt x="11493" y="755"/>
                  <a:pt x="11468" y="817"/>
                </a:cubicBezTo>
                <a:cubicBezTo>
                  <a:pt x="11454" y="724"/>
                  <a:pt x="11449" y="673"/>
                  <a:pt x="11438" y="608"/>
                </a:cubicBezTo>
                <a:cubicBezTo>
                  <a:pt x="11421" y="615"/>
                  <a:pt x="11406" y="623"/>
                  <a:pt x="11387" y="629"/>
                </a:cubicBezTo>
                <a:cubicBezTo>
                  <a:pt x="11403" y="661"/>
                  <a:pt x="11413" y="680"/>
                  <a:pt x="11428" y="711"/>
                </a:cubicBezTo>
                <a:cubicBezTo>
                  <a:pt x="11397" y="720"/>
                  <a:pt x="11374" y="729"/>
                  <a:pt x="11349" y="736"/>
                </a:cubicBezTo>
                <a:cubicBezTo>
                  <a:pt x="11346" y="774"/>
                  <a:pt x="11341" y="808"/>
                  <a:pt x="11338" y="837"/>
                </a:cubicBezTo>
                <a:cubicBezTo>
                  <a:pt x="11312" y="837"/>
                  <a:pt x="11288" y="837"/>
                  <a:pt x="11266" y="839"/>
                </a:cubicBezTo>
                <a:cubicBezTo>
                  <a:pt x="11254" y="876"/>
                  <a:pt x="11244" y="913"/>
                  <a:pt x="11231" y="954"/>
                </a:cubicBezTo>
                <a:cubicBezTo>
                  <a:pt x="11210" y="914"/>
                  <a:pt x="11197" y="889"/>
                  <a:pt x="11185" y="867"/>
                </a:cubicBezTo>
                <a:cubicBezTo>
                  <a:pt x="11194" y="843"/>
                  <a:pt x="11200" y="824"/>
                  <a:pt x="11206" y="804"/>
                </a:cubicBezTo>
                <a:cubicBezTo>
                  <a:pt x="11187" y="789"/>
                  <a:pt x="11171" y="776"/>
                  <a:pt x="11153" y="762"/>
                </a:cubicBezTo>
                <a:cubicBezTo>
                  <a:pt x="11133" y="718"/>
                  <a:pt x="11160" y="610"/>
                  <a:pt x="11116" y="610"/>
                </a:cubicBezTo>
                <a:cubicBezTo>
                  <a:pt x="11113" y="610"/>
                  <a:pt x="11110" y="610"/>
                  <a:pt x="11107" y="611"/>
                </a:cubicBezTo>
                <a:cubicBezTo>
                  <a:pt x="11060" y="643"/>
                  <a:pt x="11123" y="770"/>
                  <a:pt x="11066" y="783"/>
                </a:cubicBezTo>
                <a:cubicBezTo>
                  <a:pt x="11075" y="886"/>
                  <a:pt x="11060" y="948"/>
                  <a:pt x="10993" y="955"/>
                </a:cubicBezTo>
                <a:cubicBezTo>
                  <a:pt x="11012" y="886"/>
                  <a:pt x="11025" y="835"/>
                  <a:pt x="11038" y="783"/>
                </a:cubicBezTo>
                <a:cubicBezTo>
                  <a:pt x="10987" y="726"/>
                  <a:pt x="10935" y="670"/>
                  <a:pt x="10884" y="614"/>
                </a:cubicBezTo>
                <a:cubicBezTo>
                  <a:pt x="10866" y="636"/>
                  <a:pt x="10850" y="658"/>
                  <a:pt x="10832" y="680"/>
                </a:cubicBezTo>
                <a:cubicBezTo>
                  <a:pt x="10804" y="637"/>
                  <a:pt x="10781" y="599"/>
                  <a:pt x="10745" y="546"/>
                </a:cubicBezTo>
                <a:cubicBezTo>
                  <a:pt x="10735" y="639"/>
                  <a:pt x="10726" y="711"/>
                  <a:pt x="10719" y="783"/>
                </a:cubicBezTo>
                <a:cubicBezTo>
                  <a:pt x="10701" y="735"/>
                  <a:pt x="10679" y="727"/>
                  <a:pt x="10657" y="727"/>
                </a:cubicBezTo>
                <a:cubicBezTo>
                  <a:pt x="10646" y="727"/>
                  <a:pt x="10634" y="729"/>
                  <a:pt x="10623" y="729"/>
                </a:cubicBezTo>
                <a:cubicBezTo>
                  <a:pt x="10621" y="729"/>
                  <a:pt x="10619" y="729"/>
                  <a:pt x="10617" y="729"/>
                </a:cubicBezTo>
                <a:cubicBezTo>
                  <a:pt x="10609" y="807"/>
                  <a:pt x="10601" y="886"/>
                  <a:pt x="10589" y="995"/>
                </a:cubicBezTo>
                <a:cubicBezTo>
                  <a:pt x="10553" y="933"/>
                  <a:pt x="10532" y="887"/>
                  <a:pt x="10508" y="862"/>
                </a:cubicBezTo>
                <a:cubicBezTo>
                  <a:pt x="10485" y="839"/>
                  <a:pt x="10457" y="836"/>
                  <a:pt x="10432" y="824"/>
                </a:cubicBezTo>
                <a:cubicBezTo>
                  <a:pt x="10426" y="779"/>
                  <a:pt x="10421" y="736"/>
                  <a:pt x="10420" y="736"/>
                </a:cubicBezTo>
                <a:cubicBezTo>
                  <a:pt x="10420" y="736"/>
                  <a:pt x="10420" y="736"/>
                  <a:pt x="10420" y="736"/>
                </a:cubicBezTo>
                <a:cubicBezTo>
                  <a:pt x="10375" y="639"/>
                  <a:pt x="10345" y="576"/>
                  <a:pt x="10316" y="515"/>
                </a:cubicBezTo>
                <a:cubicBezTo>
                  <a:pt x="10263" y="502"/>
                  <a:pt x="10211" y="489"/>
                  <a:pt x="10158" y="474"/>
                </a:cubicBezTo>
                <a:cubicBezTo>
                  <a:pt x="10158" y="511"/>
                  <a:pt x="10157" y="564"/>
                  <a:pt x="10155" y="639"/>
                </a:cubicBezTo>
                <a:cubicBezTo>
                  <a:pt x="10097" y="570"/>
                  <a:pt x="10047" y="511"/>
                  <a:pt x="9997" y="452"/>
                </a:cubicBezTo>
                <a:cubicBezTo>
                  <a:pt x="9988" y="474"/>
                  <a:pt x="9974" y="490"/>
                  <a:pt x="9971" y="514"/>
                </a:cubicBezTo>
                <a:cubicBezTo>
                  <a:pt x="9960" y="577"/>
                  <a:pt x="9954" y="643"/>
                  <a:pt x="9944" y="707"/>
                </a:cubicBezTo>
                <a:cubicBezTo>
                  <a:pt x="9942" y="714"/>
                  <a:pt x="9932" y="714"/>
                  <a:pt x="9926" y="718"/>
                </a:cubicBezTo>
                <a:cubicBezTo>
                  <a:pt x="9917" y="683"/>
                  <a:pt x="9910" y="649"/>
                  <a:pt x="9901" y="615"/>
                </a:cubicBezTo>
                <a:cubicBezTo>
                  <a:pt x="9855" y="620"/>
                  <a:pt x="9842" y="673"/>
                  <a:pt x="9835" y="749"/>
                </a:cubicBezTo>
                <a:cubicBezTo>
                  <a:pt x="9833" y="770"/>
                  <a:pt x="9805" y="774"/>
                  <a:pt x="9791" y="786"/>
                </a:cubicBezTo>
                <a:cubicBezTo>
                  <a:pt x="9795" y="717"/>
                  <a:pt x="9798" y="668"/>
                  <a:pt x="9801" y="618"/>
                </a:cubicBezTo>
                <a:cubicBezTo>
                  <a:pt x="9776" y="605"/>
                  <a:pt x="9749" y="593"/>
                  <a:pt x="9739" y="587"/>
                </a:cubicBezTo>
                <a:cubicBezTo>
                  <a:pt x="9709" y="596"/>
                  <a:pt x="9684" y="614"/>
                  <a:pt x="9662" y="614"/>
                </a:cubicBezTo>
                <a:cubicBezTo>
                  <a:pt x="9656" y="614"/>
                  <a:pt x="9650" y="613"/>
                  <a:pt x="9645" y="609"/>
                </a:cubicBezTo>
                <a:cubicBezTo>
                  <a:pt x="9611" y="592"/>
                  <a:pt x="9580" y="540"/>
                  <a:pt x="9548" y="508"/>
                </a:cubicBezTo>
                <a:cubicBezTo>
                  <a:pt x="9547" y="507"/>
                  <a:pt x="9545" y="506"/>
                  <a:pt x="9544" y="506"/>
                </a:cubicBezTo>
                <a:cubicBezTo>
                  <a:pt x="9538" y="506"/>
                  <a:pt x="9530" y="514"/>
                  <a:pt x="9523" y="517"/>
                </a:cubicBezTo>
                <a:cubicBezTo>
                  <a:pt x="9520" y="551"/>
                  <a:pt x="9517" y="583"/>
                  <a:pt x="9512" y="615"/>
                </a:cubicBezTo>
                <a:cubicBezTo>
                  <a:pt x="9496" y="597"/>
                  <a:pt x="9479" y="565"/>
                  <a:pt x="9467" y="565"/>
                </a:cubicBezTo>
                <a:cubicBezTo>
                  <a:pt x="9466" y="565"/>
                  <a:pt x="9466" y="565"/>
                  <a:pt x="9465" y="565"/>
                </a:cubicBezTo>
                <a:cubicBezTo>
                  <a:pt x="9395" y="592"/>
                  <a:pt x="9326" y="627"/>
                  <a:pt x="9259" y="657"/>
                </a:cubicBezTo>
                <a:cubicBezTo>
                  <a:pt x="9231" y="642"/>
                  <a:pt x="9202" y="627"/>
                  <a:pt x="9149" y="598"/>
                </a:cubicBezTo>
                <a:cubicBezTo>
                  <a:pt x="9143" y="640"/>
                  <a:pt x="9137" y="690"/>
                  <a:pt x="9130" y="736"/>
                </a:cubicBezTo>
                <a:cubicBezTo>
                  <a:pt x="9108" y="705"/>
                  <a:pt x="9098" y="689"/>
                  <a:pt x="9084" y="673"/>
                </a:cubicBezTo>
                <a:cubicBezTo>
                  <a:pt x="9062" y="698"/>
                  <a:pt x="9040" y="721"/>
                  <a:pt x="9021" y="742"/>
                </a:cubicBezTo>
                <a:cubicBezTo>
                  <a:pt x="9000" y="712"/>
                  <a:pt x="8986" y="692"/>
                  <a:pt x="8962" y="659"/>
                </a:cubicBezTo>
                <a:cubicBezTo>
                  <a:pt x="8950" y="687"/>
                  <a:pt x="8942" y="715"/>
                  <a:pt x="8928" y="736"/>
                </a:cubicBezTo>
                <a:cubicBezTo>
                  <a:pt x="8914" y="761"/>
                  <a:pt x="8897" y="780"/>
                  <a:pt x="8877" y="807"/>
                </a:cubicBezTo>
                <a:cubicBezTo>
                  <a:pt x="8865" y="757"/>
                  <a:pt x="8858" y="724"/>
                  <a:pt x="8849" y="692"/>
                </a:cubicBezTo>
                <a:lnTo>
                  <a:pt x="8693" y="692"/>
                </a:lnTo>
                <a:cubicBezTo>
                  <a:pt x="8693" y="732"/>
                  <a:pt x="8692" y="757"/>
                  <a:pt x="8690" y="779"/>
                </a:cubicBezTo>
                <a:cubicBezTo>
                  <a:pt x="8630" y="740"/>
                  <a:pt x="8571" y="702"/>
                  <a:pt x="8515" y="667"/>
                </a:cubicBezTo>
                <a:cubicBezTo>
                  <a:pt x="8486" y="718"/>
                  <a:pt x="8474" y="800"/>
                  <a:pt x="8434" y="800"/>
                </a:cubicBezTo>
                <a:cubicBezTo>
                  <a:pt x="8430" y="800"/>
                  <a:pt x="8425" y="799"/>
                  <a:pt x="8419" y="796"/>
                </a:cubicBezTo>
                <a:cubicBezTo>
                  <a:pt x="8415" y="814"/>
                  <a:pt x="8411" y="829"/>
                  <a:pt x="8405" y="845"/>
                </a:cubicBezTo>
                <a:cubicBezTo>
                  <a:pt x="8402" y="839"/>
                  <a:pt x="8397" y="833"/>
                  <a:pt x="8394" y="827"/>
                </a:cubicBezTo>
                <a:cubicBezTo>
                  <a:pt x="8402" y="814"/>
                  <a:pt x="8408" y="801"/>
                  <a:pt x="8415" y="787"/>
                </a:cubicBezTo>
                <a:cubicBezTo>
                  <a:pt x="8416" y="789"/>
                  <a:pt x="8417" y="791"/>
                  <a:pt x="8418" y="793"/>
                </a:cubicBezTo>
                <a:lnTo>
                  <a:pt x="8418" y="793"/>
                </a:lnTo>
                <a:cubicBezTo>
                  <a:pt x="8402" y="755"/>
                  <a:pt x="8388" y="720"/>
                  <a:pt x="8375" y="686"/>
                </a:cubicBezTo>
                <a:cubicBezTo>
                  <a:pt x="8350" y="715"/>
                  <a:pt x="8327" y="742"/>
                  <a:pt x="8305" y="768"/>
                </a:cubicBezTo>
                <a:cubicBezTo>
                  <a:pt x="8308" y="815"/>
                  <a:pt x="8310" y="861"/>
                  <a:pt x="8325" y="907"/>
                </a:cubicBezTo>
                <a:cubicBezTo>
                  <a:pt x="8325" y="907"/>
                  <a:pt x="8325" y="907"/>
                  <a:pt x="8325" y="907"/>
                </a:cubicBezTo>
                <a:lnTo>
                  <a:pt x="8325" y="907"/>
                </a:lnTo>
                <a:cubicBezTo>
                  <a:pt x="8325" y="907"/>
                  <a:pt x="8325" y="907"/>
                  <a:pt x="8325" y="907"/>
                </a:cubicBezTo>
                <a:lnTo>
                  <a:pt x="8325" y="907"/>
                </a:lnTo>
                <a:cubicBezTo>
                  <a:pt x="8340" y="942"/>
                  <a:pt x="8343" y="977"/>
                  <a:pt x="8347" y="1014"/>
                </a:cubicBezTo>
                <a:cubicBezTo>
                  <a:pt x="8341" y="1015"/>
                  <a:pt x="8335" y="1017"/>
                  <a:pt x="8330" y="1018"/>
                </a:cubicBezTo>
                <a:cubicBezTo>
                  <a:pt x="8324" y="983"/>
                  <a:pt x="8318" y="947"/>
                  <a:pt x="8313" y="912"/>
                </a:cubicBezTo>
                <a:lnTo>
                  <a:pt x="8313" y="912"/>
                </a:lnTo>
                <a:cubicBezTo>
                  <a:pt x="8309" y="913"/>
                  <a:pt x="8306" y="913"/>
                  <a:pt x="8303" y="913"/>
                </a:cubicBezTo>
                <a:cubicBezTo>
                  <a:pt x="8259" y="913"/>
                  <a:pt x="8238" y="828"/>
                  <a:pt x="8206" y="801"/>
                </a:cubicBezTo>
                <a:cubicBezTo>
                  <a:pt x="8200" y="839"/>
                  <a:pt x="8194" y="876"/>
                  <a:pt x="8182" y="946"/>
                </a:cubicBezTo>
                <a:cubicBezTo>
                  <a:pt x="8157" y="882"/>
                  <a:pt x="8143" y="843"/>
                  <a:pt x="8127" y="805"/>
                </a:cubicBezTo>
                <a:cubicBezTo>
                  <a:pt x="8102" y="854"/>
                  <a:pt x="8050" y="857"/>
                  <a:pt x="8053" y="993"/>
                </a:cubicBezTo>
                <a:cubicBezTo>
                  <a:pt x="8028" y="935"/>
                  <a:pt x="8010" y="890"/>
                  <a:pt x="7987" y="836"/>
                </a:cubicBezTo>
                <a:cubicBezTo>
                  <a:pt x="7981" y="889"/>
                  <a:pt x="7977" y="921"/>
                  <a:pt x="7975" y="945"/>
                </a:cubicBezTo>
                <a:cubicBezTo>
                  <a:pt x="7949" y="936"/>
                  <a:pt x="7925" y="926"/>
                  <a:pt x="7887" y="913"/>
                </a:cubicBezTo>
                <a:lnTo>
                  <a:pt x="7887" y="913"/>
                </a:lnTo>
                <a:cubicBezTo>
                  <a:pt x="7909" y="960"/>
                  <a:pt x="7919" y="979"/>
                  <a:pt x="7929" y="1001"/>
                </a:cubicBezTo>
                <a:cubicBezTo>
                  <a:pt x="7912" y="1015"/>
                  <a:pt x="7896" y="1027"/>
                  <a:pt x="7881" y="1041"/>
                </a:cubicBezTo>
                <a:cubicBezTo>
                  <a:pt x="7879" y="1092"/>
                  <a:pt x="7879" y="1142"/>
                  <a:pt x="7878" y="1199"/>
                </a:cubicBezTo>
                <a:cubicBezTo>
                  <a:pt x="7857" y="1189"/>
                  <a:pt x="7844" y="1183"/>
                  <a:pt x="7822" y="1171"/>
                </a:cubicBezTo>
                <a:cubicBezTo>
                  <a:pt x="7831" y="1124"/>
                  <a:pt x="7837" y="1086"/>
                  <a:pt x="7844" y="1046"/>
                </a:cubicBezTo>
                <a:cubicBezTo>
                  <a:pt x="7807" y="990"/>
                  <a:pt x="7780" y="962"/>
                  <a:pt x="7762" y="962"/>
                </a:cubicBezTo>
                <a:cubicBezTo>
                  <a:pt x="7750" y="962"/>
                  <a:pt x="7742" y="974"/>
                  <a:pt x="7737" y="996"/>
                </a:cubicBezTo>
                <a:cubicBezTo>
                  <a:pt x="7746" y="1015"/>
                  <a:pt x="7754" y="1035"/>
                  <a:pt x="7762" y="1049"/>
                </a:cubicBezTo>
                <a:cubicBezTo>
                  <a:pt x="7750" y="1082"/>
                  <a:pt x="7741" y="1110"/>
                  <a:pt x="7734" y="1127"/>
                </a:cubicBezTo>
                <a:cubicBezTo>
                  <a:pt x="7700" y="1086"/>
                  <a:pt x="7670" y="1049"/>
                  <a:pt x="7643" y="1014"/>
                </a:cubicBezTo>
                <a:cubicBezTo>
                  <a:pt x="7632" y="1038"/>
                  <a:pt x="7626" y="1043"/>
                  <a:pt x="7626" y="1051"/>
                </a:cubicBezTo>
                <a:cubicBezTo>
                  <a:pt x="7628" y="1075"/>
                  <a:pt x="7629" y="1099"/>
                  <a:pt x="7654" y="1146"/>
                </a:cubicBezTo>
                <a:lnTo>
                  <a:pt x="7654" y="1146"/>
                </a:lnTo>
                <a:cubicBezTo>
                  <a:pt x="7660" y="1142"/>
                  <a:pt x="7665" y="1139"/>
                  <a:pt x="7670" y="1138"/>
                </a:cubicBezTo>
                <a:cubicBezTo>
                  <a:pt x="7671" y="1138"/>
                  <a:pt x="7671" y="1138"/>
                  <a:pt x="7671" y="1138"/>
                </a:cubicBezTo>
                <a:lnTo>
                  <a:pt x="7671" y="1138"/>
                </a:lnTo>
                <a:cubicBezTo>
                  <a:pt x="7675" y="1138"/>
                  <a:pt x="7682" y="1157"/>
                  <a:pt x="7668" y="1169"/>
                </a:cubicBezTo>
                <a:cubicBezTo>
                  <a:pt x="7668" y="1173"/>
                  <a:pt x="7666" y="1175"/>
                  <a:pt x="7663" y="1175"/>
                </a:cubicBezTo>
                <a:cubicBezTo>
                  <a:pt x="7657" y="1175"/>
                  <a:pt x="7645" y="1168"/>
                  <a:pt x="7634" y="1161"/>
                </a:cubicBezTo>
                <a:cubicBezTo>
                  <a:pt x="7638" y="1158"/>
                  <a:pt x="7642" y="1155"/>
                  <a:pt x="7646" y="1151"/>
                </a:cubicBezTo>
                <a:lnTo>
                  <a:pt x="7646" y="1151"/>
                </a:lnTo>
                <a:cubicBezTo>
                  <a:pt x="7653" y="1158"/>
                  <a:pt x="7660" y="1164"/>
                  <a:pt x="7668" y="1169"/>
                </a:cubicBezTo>
                <a:cubicBezTo>
                  <a:pt x="7662" y="1160"/>
                  <a:pt x="7658" y="1153"/>
                  <a:pt x="7654" y="1146"/>
                </a:cubicBezTo>
                <a:lnTo>
                  <a:pt x="7654" y="1146"/>
                </a:lnTo>
                <a:cubicBezTo>
                  <a:pt x="7652" y="1148"/>
                  <a:pt x="7649" y="1149"/>
                  <a:pt x="7646" y="1151"/>
                </a:cubicBezTo>
                <a:lnTo>
                  <a:pt x="7646" y="1151"/>
                </a:lnTo>
                <a:cubicBezTo>
                  <a:pt x="7594" y="1102"/>
                  <a:pt x="7561" y="1014"/>
                  <a:pt x="7526" y="1014"/>
                </a:cubicBezTo>
                <a:cubicBezTo>
                  <a:pt x="7514" y="1014"/>
                  <a:pt x="7502" y="1023"/>
                  <a:pt x="7490" y="1046"/>
                </a:cubicBezTo>
                <a:cubicBezTo>
                  <a:pt x="7488" y="1076"/>
                  <a:pt x="7488" y="1101"/>
                  <a:pt x="7485" y="1173"/>
                </a:cubicBezTo>
                <a:cubicBezTo>
                  <a:pt x="7459" y="1099"/>
                  <a:pt x="7442" y="1052"/>
                  <a:pt x="7426" y="1008"/>
                </a:cubicBezTo>
                <a:cubicBezTo>
                  <a:pt x="7364" y="1027"/>
                  <a:pt x="7314" y="1043"/>
                  <a:pt x="7248" y="1064"/>
                </a:cubicBezTo>
                <a:cubicBezTo>
                  <a:pt x="7217" y="1036"/>
                  <a:pt x="7198" y="1019"/>
                  <a:pt x="7184" y="1019"/>
                </a:cubicBezTo>
                <a:cubicBezTo>
                  <a:pt x="7164" y="1019"/>
                  <a:pt x="7154" y="1053"/>
                  <a:pt x="7131" y="1135"/>
                </a:cubicBezTo>
                <a:cubicBezTo>
                  <a:pt x="7128" y="1143"/>
                  <a:pt x="7138" y="1167"/>
                  <a:pt x="7142" y="1185"/>
                </a:cubicBezTo>
                <a:cubicBezTo>
                  <a:pt x="7154" y="1171"/>
                  <a:pt x="7166" y="1160"/>
                  <a:pt x="7185" y="1138"/>
                </a:cubicBezTo>
                <a:cubicBezTo>
                  <a:pt x="7186" y="1183"/>
                  <a:pt x="7188" y="1216"/>
                  <a:pt x="7188" y="1242"/>
                </a:cubicBezTo>
                <a:cubicBezTo>
                  <a:pt x="7150" y="1242"/>
                  <a:pt x="7119" y="1244"/>
                  <a:pt x="7089" y="1244"/>
                </a:cubicBezTo>
                <a:cubicBezTo>
                  <a:pt x="7079" y="1202"/>
                  <a:pt x="7072" y="1170"/>
                  <a:pt x="7063" y="1135"/>
                </a:cubicBezTo>
                <a:cubicBezTo>
                  <a:pt x="7053" y="1157"/>
                  <a:pt x="7044" y="1174"/>
                  <a:pt x="7035" y="1192"/>
                </a:cubicBezTo>
                <a:cubicBezTo>
                  <a:pt x="6985" y="1008"/>
                  <a:pt x="6895" y="1035"/>
                  <a:pt x="6805" y="942"/>
                </a:cubicBezTo>
                <a:lnTo>
                  <a:pt x="6805" y="942"/>
                </a:lnTo>
                <a:cubicBezTo>
                  <a:pt x="6822" y="1054"/>
                  <a:pt x="6832" y="1124"/>
                  <a:pt x="6845" y="1204"/>
                </a:cubicBezTo>
                <a:lnTo>
                  <a:pt x="6695" y="1204"/>
                </a:lnTo>
                <a:cubicBezTo>
                  <a:pt x="6689" y="1245"/>
                  <a:pt x="6685" y="1277"/>
                  <a:pt x="6680" y="1308"/>
                </a:cubicBezTo>
                <a:cubicBezTo>
                  <a:pt x="6677" y="1301"/>
                  <a:pt x="6673" y="1295"/>
                  <a:pt x="6669" y="1288"/>
                </a:cubicBezTo>
                <a:cubicBezTo>
                  <a:pt x="6666" y="1244"/>
                  <a:pt x="6663" y="1199"/>
                  <a:pt x="6660" y="1157"/>
                </a:cubicBezTo>
                <a:cubicBezTo>
                  <a:pt x="6720" y="1129"/>
                  <a:pt x="6749" y="1070"/>
                  <a:pt x="6747" y="980"/>
                </a:cubicBezTo>
                <a:cubicBezTo>
                  <a:pt x="6707" y="969"/>
                  <a:pt x="6668" y="966"/>
                  <a:pt x="6629" y="966"/>
                </a:cubicBezTo>
                <a:cubicBezTo>
                  <a:pt x="6561" y="966"/>
                  <a:pt x="6494" y="976"/>
                  <a:pt x="6425" y="976"/>
                </a:cubicBezTo>
                <a:cubicBezTo>
                  <a:pt x="6355" y="976"/>
                  <a:pt x="6285" y="965"/>
                  <a:pt x="6212" y="921"/>
                </a:cubicBezTo>
                <a:cubicBezTo>
                  <a:pt x="6185" y="954"/>
                  <a:pt x="6155" y="989"/>
                  <a:pt x="6124" y="1024"/>
                </a:cubicBezTo>
                <a:cubicBezTo>
                  <a:pt x="6117" y="983"/>
                  <a:pt x="6111" y="958"/>
                  <a:pt x="6102" y="913"/>
                </a:cubicBezTo>
                <a:cubicBezTo>
                  <a:pt x="6064" y="924"/>
                  <a:pt x="6024" y="936"/>
                  <a:pt x="5984" y="946"/>
                </a:cubicBezTo>
                <a:cubicBezTo>
                  <a:pt x="5973" y="921"/>
                  <a:pt x="5961" y="895"/>
                  <a:pt x="5949" y="870"/>
                </a:cubicBezTo>
                <a:cubicBezTo>
                  <a:pt x="5946" y="926"/>
                  <a:pt x="5943" y="982"/>
                  <a:pt x="5940" y="1071"/>
                </a:cubicBezTo>
                <a:cubicBezTo>
                  <a:pt x="5923" y="988"/>
                  <a:pt x="5918" y="963"/>
                  <a:pt x="5909" y="917"/>
                </a:cubicBezTo>
                <a:cubicBezTo>
                  <a:pt x="5895" y="917"/>
                  <a:pt x="5879" y="920"/>
                  <a:pt x="5863" y="920"/>
                </a:cubicBezTo>
                <a:cubicBezTo>
                  <a:pt x="5853" y="920"/>
                  <a:pt x="5843" y="919"/>
                  <a:pt x="5833" y="915"/>
                </a:cubicBezTo>
                <a:cubicBezTo>
                  <a:pt x="5802" y="904"/>
                  <a:pt x="5773" y="873"/>
                  <a:pt x="5743" y="862"/>
                </a:cubicBezTo>
                <a:cubicBezTo>
                  <a:pt x="5734" y="859"/>
                  <a:pt x="5725" y="858"/>
                  <a:pt x="5717" y="858"/>
                </a:cubicBezTo>
                <a:cubicBezTo>
                  <a:pt x="5655" y="858"/>
                  <a:pt x="5612" y="941"/>
                  <a:pt x="5625" y="1091"/>
                </a:cubicBezTo>
                <a:lnTo>
                  <a:pt x="5625" y="1091"/>
                </a:lnTo>
                <a:cubicBezTo>
                  <a:pt x="5627" y="1090"/>
                  <a:pt x="5629" y="1090"/>
                  <a:pt x="5631" y="1089"/>
                </a:cubicBezTo>
                <a:cubicBezTo>
                  <a:pt x="5632" y="1089"/>
                  <a:pt x="5632" y="1089"/>
                  <a:pt x="5632" y="1089"/>
                </a:cubicBezTo>
                <a:lnTo>
                  <a:pt x="5632" y="1089"/>
                </a:lnTo>
                <a:cubicBezTo>
                  <a:pt x="5636" y="1089"/>
                  <a:pt x="5641" y="1109"/>
                  <a:pt x="5628" y="1120"/>
                </a:cubicBezTo>
                <a:cubicBezTo>
                  <a:pt x="5628" y="1124"/>
                  <a:pt x="5626" y="1126"/>
                  <a:pt x="5623" y="1126"/>
                </a:cubicBezTo>
                <a:cubicBezTo>
                  <a:pt x="5617" y="1126"/>
                  <a:pt x="5605" y="1119"/>
                  <a:pt x="5595" y="1113"/>
                </a:cubicBezTo>
                <a:cubicBezTo>
                  <a:pt x="5598" y="1110"/>
                  <a:pt x="5601" y="1108"/>
                  <a:pt x="5604" y="1105"/>
                </a:cubicBezTo>
                <a:lnTo>
                  <a:pt x="5604" y="1105"/>
                </a:lnTo>
                <a:cubicBezTo>
                  <a:pt x="5611" y="1111"/>
                  <a:pt x="5619" y="1116"/>
                  <a:pt x="5628" y="1120"/>
                </a:cubicBezTo>
                <a:cubicBezTo>
                  <a:pt x="5627" y="1110"/>
                  <a:pt x="5626" y="1100"/>
                  <a:pt x="5625" y="1091"/>
                </a:cubicBezTo>
                <a:lnTo>
                  <a:pt x="5625" y="1091"/>
                </a:lnTo>
                <a:cubicBezTo>
                  <a:pt x="5618" y="1094"/>
                  <a:pt x="5611" y="1100"/>
                  <a:pt x="5604" y="1105"/>
                </a:cubicBezTo>
                <a:lnTo>
                  <a:pt x="5604" y="1105"/>
                </a:lnTo>
                <a:cubicBezTo>
                  <a:pt x="5541" y="1052"/>
                  <a:pt x="5576" y="942"/>
                  <a:pt x="5537" y="918"/>
                </a:cubicBezTo>
                <a:cubicBezTo>
                  <a:pt x="5532" y="917"/>
                  <a:pt x="5526" y="917"/>
                  <a:pt x="5522" y="917"/>
                </a:cubicBezTo>
                <a:cubicBezTo>
                  <a:pt x="5452" y="917"/>
                  <a:pt x="5434" y="1028"/>
                  <a:pt x="5417" y="1145"/>
                </a:cubicBezTo>
                <a:cubicBezTo>
                  <a:pt x="5380" y="1082"/>
                  <a:pt x="5344" y="1021"/>
                  <a:pt x="5309" y="961"/>
                </a:cubicBezTo>
                <a:cubicBezTo>
                  <a:pt x="5290" y="987"/>
                  <a:pt x="5273" y="1022"/>
                  <a:pt x="5266" y="1022"/>
                </a:cubicBezTo>
                <a:cubicBezTo>
                  <a:pt x="5266" y="1022"/>
                  <a:pt x="5265" y="1022"/>
                  <a:pt x="5265" y="1021"/>
                </a:cubicBezTo>
                <a:cubicBezTo>
                  <a:pt x="5235" y="981"/>
                  <a:pt x="5209" y="966"/>
                  <a:pt x="5184" y="966"/>
                </a:cubicBezTo>
                <a:cubicBezTo>
                  <a:pt x="5138" y="966"/>
                  <a:pt x="5098" y="1020"/>
                  <a:pt x="5058" y="1067"/>
                </a:cubicBezTo>
                <a:cubicBezTo>
                  <a:pt x="5022" y="1110"/>
                  <a:pt x="4990" y="1158"/>
                  <a:pt x="4952" y="1210"/>
                </a:cubicBezTo>
                <a:cubicBezTo>
                  <a:pt x="4928" y="1171"/>
                  <a:pt x="4905" y="1133"/>
                  <a:pt x="4880" y="1093"/>
                </a:cubicBezTo>
                <a:cubicBezTo>
                  <a:pt x="4871" y="1114"/>
                  <a:pt x="4865" y="1127"/>
                  <a:pt x="4857" y="1145"/>
                </a:cubicBezTo>
                <a:cubicBezTo>
                  <a:pt x="4837" y="1108"/>
                  <a:pt x="4815" y="1071"/>
                  <a:pt x="4793" y="1036"/>
                </a:cubicBezTo>
                <a:cubicBezTo>
                  <a:pt x="4784" y="1155"/>
                  <a:pt x="4718" y="1166"/>
                  <a:pt x="4690" y="1307"/>
                </a:cubicBezTo>
                <a:cubicBezTo>
                  <a:pt x="4663" y="1224"/>
                  <a:pt x="4649" y="1173"/>
                  <a:pt x="4624" y="1093"/>
                </a:cubicBezTo>
                <a:cubicBezTo>
                  <a:pt x="4594" y="1194"/>
                  <a:pt x="4575" y="1252"/>
                  <a:pt x="4560" y="1301"/>
                </a:cubicBezTo>
                <a:cubicBezTo>
                  <a:pt x="4531" y="1267"/>
                  <a:pt x="4501" y="1230"/>
                  <a:pt x="4463" y="1186"/>
                </a:cubicBezTo>
                <a:cubicBezTo>
                  <a:pt x="4463" y="1269"/>
                  <a:pt x="4462" y="1320"/>
                  <a:pt x="4462" y="1376"/>
                </a:cubicBezTo>
                <a:cubicBezTo>
                  <a:pt x="4443" y="1372"/>
                  <a:pt x="4431" y="1369"/>
                  <a:pt x="4413" y="1364"/>
                </a:cubicBezTo>
                <a:cubicBezTo>
                  <a:pt x="4419" y="1332"/>
                  <a:pt x="4425" y="1305"/>
                  <a:pt x="4429" y="1279"/>
                </a:cubicBezTo>
                <a:cubicBezTo>
                  <a:pt x="4415" y="1255"/>
                  <a:pt x="4400" y="1230"/>
                  <a:pt x="4387" y="1208"/>
                </a:cubicBezTo>
                <a:cubicBezTo>
                  <a:pt x="4376" y="1227"/>
                  <a:pt x="4369" y="1244"/>
                  <a:pt x="4356" y="1267"/>
                </a:cubicBezTo>
                <a:cubicBezTo>
                  <a:pt x="4347" y="1202"/>
                  <a:pt x="4340" y="1151"/>
                  <a:pt x="4332" y="1095"/>
                </a:cubicBezTo>
                <a:cubicBezTo>
                  <a:pt x="4315" y="1096"/>
                  <a:pt x="4303" y="1098"/>
                  <a:pt x="4288" y="1099"/>
                </a:cubicBezTo>
                <a:cubicBezTo>
                  <a:pt x="4288" y="1157"/>
                  <a:pt x="4287" y="1208"/>
                  <a:pt x="4287" y="1270"/>
                </a:cubicBezTo>
                <a:cubicBezTo>
                  <a:pt x="4269" y="1242"/>
                  <a:pt x="4259" y="1224"/>
                  <a:pt x="4248" y="1210"/>
                </a:cubicBezTo>
                <a:cubicBezTo>
                  <a:pt x="4237" y="1230"/>
                  <a:pt x="4225" y="1251"/>
                  <a:pt x="4209" y="1279"/>
                </a:cubicBezTo>
                <a:cubicBezTo>
                  <a:pt x="4179" y="1232"/>
                  <a:pt x="4156" y="1192"/>
                  <a:pt x="4131" y="1154"/>
                </a:cubicBezTo>
                <a:cubicBezTo>
                  <a:pt x="4115" y="1194"/>
                  <a:pt x="4100" y="1226"/>
                  <a:pt x="4084" y="1264"/>
                </a:cubicBezTo>
                <a:cubicBezTo>
                  <a:pt x="4072" y="1224"/>
                  <a:pt x="4062" y="1188"/>
                  <a:pt x="4053" y="1160"/>
                </a:cubicBezTo>
                <a:cubicBezTo>
                  <a:pt x="4019" y="1160"/>
                  <a:pt x="3987" y="1161"/>
                  <a:pt x="3954" y="1161"/>
                </a:cubicBezTo>
                <a:cubicBezTo>
                  <a:pt x="4003" y="1397"/>
                  <a:pt x="4004" y="1407"/>
                  <a:pt x="3989" y="1629"/>
                </a:cubicBezTo>
                <a:cubicBezTo>
                  <a:pt x="3931" y="1544"/>
                  <a:pt x="3875" y="1466"/>
                  <a:pt x="3828" y="1398"/>
                </a:cubicBezTo>
                <a:cubicBezTo>
                  <a:pt x="3823" y="1289"/>
                  <a:pt x="3897" y="1279"/>
                  <a:pt x="3863" y="1166"/>
                </a:cubicBezTo>
                <a:lnTo>
                  <a:pt x="3863" y="1166"/>
                </a:lnTo>
                <a:cubicBezTo>
                  <a:pt x="3841" y="1180"/>
                  <a:pt x="3819" y="1196"/>
                  <a:pt x="3797" y="1208"/>
                </a:cubicBezTo>
                <a:cubicBezTo>
                  <a:pt x="3758" y="1226"/>
                  <a:pt x="3735" y="1264"/>
                  <a:pt x="3739" y="1352"/>
                </a:cubicBezTo>
                <a:cubicBezTo>
                  <a:pt x="3739" y="1357"/>
                  <a:pt x="3728" y="1361"/>
                  <a:pt x="3722" y="1367"/>
                </a:cubicBezTo>
                <a:cubicBezTo>
                  <a:pt x="3711" y="1327"/>
                  <a:pt x="3703" y="1292"/>
                  <a:pt x="3691" y="1249"/>
                </a:cubicBezTo>
                <a:cubicBezTo>
                  <a:pt x="3623" y="1319"/>
                  <a:pt x="3603" y="1430"/>
                  <a:pt x="3588" y="1548"/>
                </a:cubicBezTo>
                <a:cubicBezTo>
                  <a:pt x="3579" y="1608"/>
                  <a:pt x="3570" y="1658"/>
                  <a:pt x="3537" y="1658"/>
                </a:cubicBezTo>
                <a:cubicBezTo>
                  <a:pt x="3529" y="1658"/>
                  <a:pt x="3520" y="1655"/>
                  <a:pt x="3510" y="1650"/>
                </a:cubicBezTo>
                <a:cubicBezTo>
                  <a:pt x="3504" y="1538"/>
                  <a:pt x="3560" y="1435"/>
                  <a:pt x="3502" y="1323"/>
                </a:cubicBezTo>
                <a:lnTo>
                  <a:pt x="3447" y="1323"/>
                </a:lnTo>
                <a:cubicBezTo>
                  <a:pt x="3427" y="1419"/>
                  <a:pt x="3398" y="1485"/>
                  <a:pt x="3327" y="1498"/>
                </a:cubicBezTo>
                <a:cubicBezTo>
                  <a:pt x="3336" y="1423"/>
                  <a:pt x="3345" y="1372"/>
                  <a:pt x="3347" y="1317"/>
                </a:cubicBezTo>
                <a:cubicBezTo>
                  <a:pt x="3347" y="1299"/>
                  <a:pt x="3324" y="1274"/>
                  <a:pt x="3308" y="1244"/>
                </a:cubicBezTo>
                <a:cubicBezTo>
                  <a:pt x="3298" y="1302"/>
                  <a:pt x="3291" y="1341"/>
                  <a:pt x="3286" y="1372"/>
                </a:cubicBezTo>
                <a:cubicBezTo>
                  <a:pt x="3260" y="1382"/>
                  <a:pt x="3236" y="1391"/>
                  <a:pt x="3185" y="1411"/>
                </a:cubicBezTo>
                <a:cubicBezTo>
                  <a:pt x="3232" y="1469"/>
                  <a:pt x="3252" y="1494"/>
                  <a:pt x="3273" y="1519"/>
                </a:cubicBezTo>
                <a:cubicBezTo>
                  <a:pt x="3264" y="1561"/>
                  <a:pt x="3254" y="1610"/>
                  <a:pt x="3242" y="1666"/>
                </a:cubicBezTo>
                <a:cubicBezTo>
                  <a:pt x="3216" y="1561"/>
                  <a:pt x="3192" y="1466"/>
                  <a:pt x="3167" y="1367"/>
                </a:cubicBezTo>
                <a:cubicBezTo>
                  <a:pt x="3117" y="1439"/>
                  <a:pt x="3074" y="1501"/>
                  <a:pt x="3033" y="1558"/>
                </a:cubicBezTo>
                <a:cubicBezTo>
                  <a:pt x="3005" y="1529"/>
                  <a:pt x="2985" y="1508"/>
                  <a:pt x="2963" y="1483"/>
                </a:cubicBezTo>
                <a:cubicBezTo>
                  <a:pt x="2939" y="1539"/>
                  <a:pt x="2917" y="1592"/>
                  <a:pt x="2898" y="1638"/>
                </a:cubicBezTo>
                <a:cubicBezTo>
                  <a:pt x="2901" y="1708"/>
                  <a:pt x="2904" y="1772"/>
                  <a:pt x="2905" y="1804"/>
                </a:cubicBezTo>
                <a:cubicBezTo>
                  <a:pt x="2883" y="1786"/>
                  <a:pt x="2861" y="1767"/>
                  <a:pt x="2843" y="1751"/>
                </a:cubicBezTo>
                <a:cubicBezTo>
                  <a:pt x="2858" y="1636"/>
                  <a:pt x="2868" y="1542"/>
                  <a:pt x="2880" y="1439"/>
                </a:cubicBezTo>
                <a:lnTo>
                  <a:pt x="2880" y="1439"/>
                </a:lnTo>
                <a:cubicBezTo>
                  <a:pt x="2860" y="1442"/>
                  <a:pt x="2848" y="1444"/>
                  <a:pt x="2833" y="1445"/>
                </a:cubicBezTo>
                <a:cubicBezTo>
                  <a:pt x="2833" y="1502"/>
                  <a:pt x="2832" y="1554"/>
                  <a:pt x="2832" y="1580"/>
                </a:cubicBezTo>
                <a:cubicBezTo>
                  <a:pt x="2810" y="1611"/>
                  <a:pt x="2795" y="1626"/>
                  <a:pt x="2786" y="1648"/>
                </a:cubicBezTo>
                <a:cubicBezTo>
                  <a:pt x="2780" y="1663"/>
                  <a:pt x="2780" y="1689"/>
                  <a:pt x="2777" y="1710"/>
                </a:cubicBezTo>
                <a:cubicBezTo>
                  <a:pt x="2757" y="1689"/>
                  <a:pt x="2746" y="1680"/>
                  <a:pt x="2715" y="1650"/>
                </a:cubicBezTo>
                <a:lnTo>
                  <a:pt x="2715" y="1650"/>
                </a:lnTo>
                <a:cubicBezTo>
                  <a:pt x="2757" y="1786"/>
                  <a:pt x="2785" y="1879"/>
                  <a:pt x="2814" y="1978"/>
                </a:cubicBezTo>
                <a:cubicBezTo>
                  <a:pt x="2796" y="1991"/>
                  <a:pt x="2785" y="2000"/>
                  <a:pt x="2765" y="2013"/>
                </a:cubicBezTo>
                <a:cubicBezTo>
                  <a:pt x="2740" y="1913"/>
                  <a:pt x="2717" y="1817"/>
                  <a:pt x="2692" y="1722"/>
                </a:cubicBezTo>
                <a:lnTo>
                  <a:pt x="2651" y="1722"/>
                </a:lnTo>
                <a:cubicBezTo>
                  <a:pt x="2654" y="1755"/>
                  <a:pt x="2655" y="1789"/>
                  <a:pt x="2658" y="1826"/>
                </a:cubicBezTo>
                <a:lnTo>
                  <a:pt x="2609" y="1826"/>
                </a:lnTo>
                <a:cubicBezTo>
                  <a:pt x="2602" y="1769"/>
                  <a:pt x="2595" y="1717"/>
                  <a:pt x="2587" y="1666"/>
                </a:cubicBezTo>
                <a:cubicBezTo>
                  <a:pt x="2542" y="1707"/>
                  <a:pt x="2501" y="1744"/>
                  <a:pt x="2459" y="1782"/>
                </a:cubicBezTo>
                <a:cubicBezTo>
                  <a:pt x="2489" y="1853"/>
                  <a:pt x="2512" y="1907"/>
                  <a:pt x="2539" y="1967"/>
                </a:cubicBezTo>
                <a:cubicBezTo>
                  <a:pt x="2524" y="1990"/>
                  <a:pt x="2509" y="1998"/>
                  <a:pt x="2495" y="1998"/>
                </a:cubicBezTo>
                <a:cubicBezTo>
                  <a:pt x="2458" y="1998"/>
                  <a:pt x="2424" y="1939"/>
                  <a:pt x="2392" y="1939"/>
                </a:cubicBezTo>
                <a:cubicBezTo>
                  <a:pt x="2385" y="1939"/>
                  <a:pt x="2378" y="1942"/>
                  <a:pt x="2371" y="1950"/>
                </a:cubicBezTo>
                <a:cubicBezTo>
                  <a:pt x="2345" y="1822"/>
                  <a:pt x="2323" y="1714"/>
                  <a:pt x="2300" y="1605"/>
                </a:cubicBezTo>
                <a:cubicBezTo>
                  <a:pt x="2295" y="1607"/>
                  <a:pt x="2290" y="1608"/>
                  <a:pt x="2286" y="1608"/>
                </a:cubicBezTo>
                <a:cubicBezTo>
                  <a:pt x="2292" y="1698"/>
                  <a:pt x="2298" y="1786"/>
                  <a:pt x="2303" y="1876"/>
                </a:cubicBezTo>
                <a:cubicBezTo>
                  <a:pt x="2295" y="1867"/>
                  <a:pt x="2287" y="1859"/>
                  <a:pt x="2278" y="1850"/>
                </a:cubicBezTo>
                <a:cubicBezTo>
                  <a:pt x="2262" y="1897"/>
                  <a:pt x="2248" y="1944"/>
                  <a:pt x="2237" y="1973"/>
                </a:cubicBezTo>
                <a:cubicBezTo>
                  <a:pt x="2206" y="1909"/>
                  <a:pt x="2174" y="1841"/>
                  <a:pt x="2130" y="1750"/>
                </a:cubicBezTo>
                <a:cubicBezTo>
                  <a:pt x="2118" y="1807"/>
                  <a:pt x="2108" y="1853"/>
                  <a:pt x="2099" y="1888"/>
                </a:cubicBezTo>
                <a:cubicBezTo>
                  <a:pt x="2061" y="1838"/>
                  <a:pt x="2034" y="1801"/>
                  <a:pt x="2008" y="1764"/>
                </a:cubicBezTo>
                <a:cubicBezTo>
                  <a:pt x="1992" y="1816"/>
                  <a:pt x="1978" y="1853"/>
                  <a:pt x="1967" y="1891"/>
                </a:cubicBezTo>
                <a:cubicBezTo>
                  <a:pt x="1956" y="1910"/>
                  <a:pt x="1946" y="1929"/>
                  <a:pt x="1936" y="1948"/>
                </a:cubicBezTo>
                <a:cubicBezTo>
                  <a:pt x="1927" y="1929"/>
                  <a:pt x="1919" y="1910"/>
                  <a:pt x="1911" y="1891"/>
                </a:cubicBezTo>
                <a:cubicBezTo>
                  <a:pt x="1891" y="1929"/>
                  <a:pt x="1874" y="1969"/>
                  <a:pt x="1856" y="2006"/>
                </a:cubicBezTo>
                <a:cubicBezTo>
                  <a:pt x="1875" y="2051"/>
                  <a:pt x="1884" y="2075"/>
                  <a:pt x="1900" y="2112"/>
                </a:cubicBezTo>
                <a:cubicBezTo>
                  <a:pt x="1883" y="2112"/>
                  <a:pt x="1870" y="2112"/>
                  <a:pt x="1857" y="2112"/>
                </a:cubicBezTo>
                <a:cubicBezTo>
                  <a:pt x="1845" y="2112"/>
                  <a:pt x="1833" y="2112"/>
                  <a:pt x="1821" y="2113"/>
                </a:cubicBezTo>
                <a:cubicBezTo>
                  <a:pt x="1791" y="1932"/>
                  <a:pt x="1709" y="1847"/>
                  <a:pt x="1652" y="1698"/>
                </a:cubicBezTo>
                <a:cubicBezTo>
                  <a:pt x="1621" y="1760"/>
                  <a:pt x="1597" y="1804"/>
                  <a:pt x="1575" y="1847"/>
                </a:cubicBezTo>
                <a:cubicBezTo>
                  <a:pt x="1553" y="1820"/>
                  <a:pt x="1538" y="1803"/>
                  <a:pt x="1502" y="1763"/>
                </a:cubicBezTo>
                <a:lnTo>
                  <a:pt x="1502" y="1763"/>
                </a:lnTo>
                <a:cubicBezTo>
                  <a:pt x="1522" y="1842"/>
                  <a:pt x="1534" y="1886"/>
                  <a:pt x="1544" y="1925"/>
                </a:cubicBezTo>
                <a:cubicBezTo>
                  <a:pt x="1535" y="1970"/>
                  <a:pt x="1527" y="2017"/>
                  <a:pt x="1521" y="2051"/>
                </a:cubicBezTo>
                <a:cubicBezTo>
                  <a:pt x="1485" y="2067"/>
                  <a:pt x="1456" y="2084"/>
                  <a:pt x="1399" y="2110"/>
                </a:cubicBezTo>
                <a:cubicBezTo>
                  <a:pt x="1432" y="2041"/>
                  <a:pt x="1449" y="2007"/>
                  <a:pt x="1462" y="1981"/>
                </a:cubicBezTo>
                <a:cubicBezTo>
                  <a:pt x="1449" y="1917"/>
                  <a:pt x="1434" y="1853"/>
                  <a:pt x="1419" y="1788"/>
                </a:cubicBezTo>
                <a:cubicBezTo>
                  <a:pt x="1399" y="1807"/>
                  <a:pt x="1377" y="1817"/>
                  <a:pt x="1354" y="1817"/>
                </a:cubicBezTo>
                <a:cubicBezTo>
                  <a:pt x="1333" y="1817"/>
                  <a:pt x="1311" y="1809"/>
                  <a:pt x="1288" y="1794"/>
                </a:cubicBezTo>
                <a:lnTo>
                  <a:pt x="1288" y="1794"/>
                </a:lnTo>
                <a:cubicBezTo>
                  <a:pt x="1302" y="1848"/>
                  <a:pt x="1312" y="1891"/>
                  <a:pt x="1324" y="1938"/>
                </a:cubicBezTo>
                <a:lnTo>
                  <a:pt x="1249" y="1938"/>
                </a:lnTo>
                <a:cubicBezTo>
                  <a:pt x="1243" y="1900"/>
                  <a:pt x="1238" y="1875"/>
                  <a:pt x="1231" y="1835"/>
                </a:cubicBezTo>
                <a:cubicBezTo>
                  <a:pt x="1179" y="1845"/>
                  <a:pt x="1131" y="1856"/>
                  <a:pt x="1094" y="1861"/>
                </a:cubicBezTo>
                <a:cubicBezTo>
                  <a:pt x="1069" y="1917"/>
                  <a:pt x="1047" y="1963"/>
                  <a:pt x="1028" y="2010"/>
                </a:cubicBezTo>
                <a:cubicBezTo>
                  <a:pt x="1028" y="2010"/>
                  <a:pt x="1028" y="2010"/>
                  <a:pt x="1028" y="2011"/>
                </a:cubicBezTo>
                <a:lnTo>
                  <a:pt x="1028" y="2011"/>
                </a:lnTo>
                <a:cubicBezTo>
                  <a:pt x="1028" y="2010"/>
                  <a:pt x="1028" y="2010"/>
                  <a:pt x="1028" y="2010"/>
                </a:cubicBezTo>
                <a:lnTo>
                  <a:pt x="1028" y="2010"/>
                </a:lnTo>
                <a:cubicBezTo>
                  <a:pt x="1028" y="2010"/>
                  <a:pt x="1028" y="2010"/>
                  <a:pt x="1028" y="2011"/>
                </a:cubicBezTo>
                <a:lnTo>
                  <a:pt x="1028" y="2011"/>
                </a:lnTo>
                <a:cubicBezTo>
                  <a:pt x="1028" y="2011"/>
                  <a:pt x="1028" y="2011"/>
                  <a:pt x="1028" y="2011"/>
                </a:cubicBezTo>
                <a:lnTo>
                  <a:pt x="1028" y="2011"/>
                </a:lnTo>
                <a:cubicBezTo>
                  <a:pt x="1028" y="2011"/>
                  <a:pt x="1028" y="2011"/>
                  <a:pt x="1028" y="2012"/>
                </a:cubicBezTo>
                <a:cubicBezTo>
                  <a:pt x="1028" y="2011"/>
                  <a:pt x="1028" y="2011"/>
                  <a:pt x="1028" y="2011"/>
                </a:cubicBezTo>
                <a:lnTo>
                  <a:pt x="1028" y="2011"/>
                </a:lnTo>
                <a:cubicBezTo>
                  <a:pt x="1025" y="2030"/>
                  <a:pt x="1019" y="2044"/>
                  <a:pt x="1013" y="2060"/>
                </a:cubicBezTo>
                <a:cubicBezTo>
                  <a:pt x="1010" y="2054"/>
                  <a:pt x="1007" y="2048"/>
                  <a:pt x="1003" y="2042"/>
                </a:cubicBezTo>
                <a:cubicBezTo>
                  <a:pt x="1010" y="2029"/>
                  <a:pt x="1018" y="2016"/>
                  <a:pt x="1023" y="2003"/>
                </a:cubicBezTo>
                <a:cubicBezTo>
                  <a:pt x="1026" y="2005"/>
                  <a:pt x="1027" y="2008"/>
                  <a:pt x="1028" y="2010"/>
                </a:cubicBezTo>
                <a:lnTo>
                  <a:pt x="1028" y="2010"/>
                </a:lnTo>
                <a:cubicBezTo>
                  <a:pt x="1012" y="1928"/>
                  <a:pt x="984" y="1894"/>
                  <a:pt x="948" y="1894"/>
                </a:cubicBezTo>
                <a:cubicBezTo>
                  <a:pt x="944" y="1894"/>
                  <a:pt x="940" y="1894"/>
                  <a:pt x="935" y="1895"/>
                </a:cubicBezTo>
                <a:cubicBezTo>
                  <a:pt x="945" y="1925"/>
                  <a:pt x="957" y="1956"/>
                  <a:pt x="970" y="1994"/>
                </a:cubicBezTo>
                <a:cubicBezTo>
                  <a:pt x="944" y="2003"/>
                  <a:pt x="919" y="2012"/>
                  <a:pt x="895" y="2020"/>
                </a:cubicBezTo>
                <a:cubicBezTo>
                  <a:pt x="891" y="2056"/>
                  <a:pt x="888" y="2089"/>
                  <a:pt x="884" y="2131"/>
                </a:cubicBezTo>
                <a:cubicBezTo>
                  <a:pt x="866" y="2095"/>
                  <a:pt x="853" y="2067"/>
                  <a:pt x="838" y="2039"/>
                </a:cubicBezTo>
                <a:cubicBezTo>
                  <a:pt x="844" y="2016"/>
                  <a:pt x="851" y="1988"/>
                  <a:pt x="859" y="1959"/>
                </a:cubicBezTo>
                <a:cubicBezTo>
                  <a:pt x="840" y="1900"/>
                  <a:pt x="820" y="1844"/>
                  <a:pt x="800" y="1779"/>
                </a:cubicBezTo>
                <a:cubicBezTo>
                  <a:pt x="776" y="1845"/>
                  <a:pt x="756" y="1900"/>
                  <a:pt x="737" y="1954"/>
                </a:cubicBezTo>
                <a:cubicBezTo>
                  <a:pt x="753" y="1989"/>
                  <a:pt x="763" y="2010"/>
                  <a:pt x="773" y="2031"/>
                </a:cubicBezTo>
                <a:cubicBezTo>
                  <a:pt x="785" y="2053"/>
                  <a:pt x="797" y="2073"/>
                  <a:pt x="817" y="2110"/>
                </a:cubicBezTo>
                <a:cubicBezTo>
                  <a:pt x="747" y="2107"/>
                  <a:pt x="698" y="2035"/>
                  <a:pt x="672" y="1894"/>
                </a:cubicBezTo>
                <a:cubicBezTo>
                  <a:pt x="660" y="1959"/>
                  <a:pt x="650" y="2017"/>
                  <a:pt x="638" y="2073"/>
                </a:cubicBezTo>
                <a:cubicBezTo>
                  <a:pt x="654" y="2115"/>
                  <a:pt x="669" y="2151"/>
                  <a:pt x="689" y="2207"/>
                </a:cubicBezTo>
                <a:cubicBezTo>
                  <a:pt x="660" y="2221"/>
                  <a:pt x="654" y="2295"/>
                  <a:pt x="629" y="2295"/>
                </a:cubicBezTo>
                <a:cubicBezTo>
                  <a:pt x="622" y="2295"/>
                  <a:pt x="612" y="2288"/>
                  <a:pt x="600" y="2270"/>
                </a:cubicBezTo>
                <a:cubicBezTo>
                  <a:pt x="609" y="2231"/>
                  <a:pt x="616" y="2194"/>
                  <a:pt x="626" y="2142"/>
                </a:cubicBezTo>
                <a:cubicBezTo>
                  <a:pt x="588" y="2128"/>
                  <a:pt x="560" y="2116"/>
                  <a:pt x="520" y="2101"/>
                </a:cubicBezTo>
                <a:cubicBezTo>
                  <a:pt x="548" y="2072"/>
                  <a:pt x="564" y="2056"/>
                  <a:pt x="598" y="2020"/>
                </a:cubicBezTo>
                <a:lnTo>
                  <a:pt x="488" y="2020"/>
                </a:lnTo>
                <a:cubicBezTo>
                  <a:pt x="467" y="2072"/>
                  <a:pt x="454" y="2104"/>
                  <a:pt x="439" y="2144"/>
                </a:cubicBezTo>
                <a:cubicBezTo>
                  <a:pt x="422" y="2085"/>
                  <a:pt x="410" y="2050"/>
                  <a:pt x="394" y="1998"/>
                </a:cubicBezTo>
                <a:cubicBezTo>
                  <a:pt x="388" y="2052"/>
                  <a:pt x="378" y="2069"/>
                  <a:pt x="367" y="2069"/>
                </a:cubicBezTo>
                <a:cubicBezTo>
                  <a:pt x="350" y="2069"/>
                  <a:pt x="330" y="2027"/>
                  <a:pt x="316" y="2025"/>
                </a:cubicBezTo>
                <a:cubicBezTo>
                  <a:pt x="298" y="2092"/>
                  <a:pt x="280" y="2156"/>
                  <a:pt x="264" y="2219"/>
                </a:cubicBezTo>
                <a:cubicBezTo>
                  <a:pt x="282" y="2231"/>
                  <a:pt x="298" y="2243"/>
                  <a:pt x="320" y="2257"/>
                </a:cubicBezTo>
                <a:cubicBezTo>
                  <a:pt x="320" y="2309"/>
                  <a:pt x="320" y="2356"/>
                  <a:pt x="320" y="2466"/>
                </a:cubicBezTo>
                <a:cubicBezTo>
                  <a:pt x="285" y="2373"/>
                  <a:pt x="266" y="2326"/>
                  <a:pt x="253" y="2288"/>
                </a:cubicBezTo>
                <a:cubicBezTo>
                  <a:pt x="207" y="2319"/>
                  <a:pt x="172" y="2344"/>
                  <a:pt x="135" y="2369"/>
                </a:cubicBezTo>
                <a:cubicBezTo>
                  <a:pt x="135" y="2418"/>
                  <a:pt x="133" y="2469"/>
                  <a:pt x="132" y="2526"/>
                </a:cubicBezTo>
                <a:cubicBezTo>
                  <a:pt x="95" y="2503"/>
                  <a:pt x="63" y="2482"/>
                  <a:pt x="1" y="2443"/>
                </a:cubicBezTo>
                <a:lnTo>
                  <a:pt x="1" y="2443"/>
                </a:lnTo>
                <a:cubicBezTo>
                  <a:pt x="47" y="2560"/>
                  <a:pt x="72" y="2625"/>
                  <a:pt x="95" y="2690"/>
                </a:cubicBezTo>
                <a:cubicBezTo>
                  <a:pt x="100" y="2690"/>
                  <a:pt x="105" y="2689"/>
                  <a:pt x="110" y="2689"/>
                </a:cubicBezTo>
                <a:cubicBezTo>
                  <a:pt x="202" y="2689"/>
                  <a:pt x="287" y="2729"/>
                  <a:pt x="357" y="2887"/>
                </a:cubicBezTo>
                <a:cubicBezTo>
                  <a:pt x="350" y="2912"/>
                  <a:pt x="344" y="2931"/>
                  <a:pt x="331" y="2972"/>
                </a:cubicBezTo>
                <a:cubicBezTo>
                  <a:pt x="360" y="2972"/>
                  <a:pt x="376" y="2971"/>
                  <a:pt x="394" y="2971"/>
                </a:cubicBezTo>
                <a:cubicBezTo>
                  <a:pt x="408" y="2933"/>
                  <a:pt x="426" y="2913"/>
                  <a:pt x="445" y="2913"/>
                </a:cubicBezTo>
                <a:cubicBezTo>
                  <a:pt x="464" y="2913"/>
                  <a:pt x="485" y="2933"/>
                  <a:pt x="506" y="2971"/>
                </a:cubicBezTo>
                <a:lnTo>
                  <a:pt x="548" y="2971"/>
                </a:lnTo>
                <a:cubicBezTo>
                  <a:pt x="559" y="3008"/>
                  <a:pt x="570" y="3046"/>
                  <a:pt x="579" y="3075"/>
                </a:cubicBezTo>
                <a:cubicBezTo>
                  <a:pt x="598" y="3055"/>
                  <a:pt x="616" y="3035"/>
                  <a:pt x="629" y="3022"/>
                </a:cubicBezTo>
                <a:cubicBezTo>
                  <a:pt x="656" y="3088"/>
                  <a:pt x="678" y="3141"/>
                  <a:pt x="700" y="3196"/>
                </a:cubicBezTo>
                <a:cubicBezTo>
                  <a:pt x="713" y="3211"/>
                  <a:pt x="725" y="3225"/>
                  <a:pt x="738" y="3240"/>
                </a:cubicBezTo>
                <a:cubicBezTo>
                  <a:pt x="741" y="3186"/>
                  <a:pt x="744" y="3131"/>
                  <a:pt x="750" y="3035"/>
                </a:cubicBezTo>
                <a:cubicBezTo>
                  <a:pt x="767" y="3152"/>
                  <a:pt x="776" y="3202"/>
                  <a:pt x="785" y="3261"/>
                </a:cubicBezTo>
                <a:lnTo>
                  <a:pt x="881" y="3261"/>
                </a:lnTo>
                <a:cubicBezTo>
                  <a:pt x="888" y="3296"/>
                  <a:pt x="893" y="3321"/>
                  <a:pt x="900" y="3358"/>
                </a:cubicBezTo>
                <a:cubicBezTo>
                  <a:pt x="901" y="3358"/>
                  <a:pt x="903" y="3358"/>
                  <a:pt x="905" y="3358"/>
                </a:cubicBezTo>
                <a:cubicBezTo>
                  <a:pt x="983" y="3358"/>
                  <a:pt x="1058" y="3479"/>
                  <a:pt x="1134" y="3479"/>
                </a:cubicBezTo>
                <a:cubicBezTo>
                  <a:pt x="1147" y="3479"/>
                  <a:pt x="1159" y="3476"/>
                  <a:pt x="1172" y="3468"/>
                </a:cubicBezTo>
                <a:cubicBezTo>
                  <a:pt x="1161" y="3412"/>
                  <a:pt x="1153" y="3366"/>
                  <a:pt x="1118" y="3298"/>
                </a:cubicBezTo>
                <a:lnTo>
                  <a:pt x="1118" y="3298"/>
                </a:lnTo>
                <a:cubicBezTo>
                  <a:pt x="1112" y="3301"/>
                  <a:pt x="1107" y="3304"/>
                  <a:pt x="1101" y="3306"/>
                </a:cubicBezTo>
                <a:cubicBezTo>
                  <a:pt x="1101" y="3306"/>
                  <a:pt x="1101" y="3306"/>
                  <a:pt x="1101" y="3306"/>
                </a:cubicBezTo>
                <a:cubicBezTo>
                  <a:pt x="1098" y="3306"/>
                  <a:pt x="1092" y="3285"/>
                  <a:pt x="1106" y="3275"/>
                </a:cubicBezTo>
                <a:cubicBezTo>
                  <a:pt x="1105" y="3271"/>
                  <a:pt x="1107" y="3269"/>
                  <a:pt x="1111" y="3269"/>
                </a:cubicBezTo>
                <a:cubicBezTo>
                  <a:pt x="1117" y="3269"/>
                  <a:pt x="1128" y="3275"/>
                  <a:pt x="1140" y="3281"/>
                </a:cubicBezTo>
                <a:cubicBezTo>
                  <a:pt x="1136" y="3284"/>
                  <a:pt x="1133" y="3286"/>
                  <a:pt x="1130" y="3289"/>
                </a:cubicBezTo>
                <a:lnTo>
                  <a:pt x="1130" y="3289"/>
                </a:lnTo>
                <a:cubicBezTo>
                  <a:pt x="1123" y="3285"/>
                  <a:pt x="1115" y="3281"/>
                  <a:pt x="1106" y="3275"/>
                </a:cubicBezTo>
                <a:lnTo>
                  <a:pt x="1106" y="3275"/>
                </a:lnTo>
                <a:cubicBezTo>
                  <a:pt x="1110" y="3283"/>
                  <a:pt x="1114" y="3290"/>
                  <a:pt x="1118" y="3298"/>
                </a:cubicBezTo>
                <a:lnTo>
                  <a:pt x="1118" y="3298"/>
                </a:lnTo>
                <a:cubicBezTo>
                  <a:pt x="1122" y="3295"/>
                  <a:pt x="1126" y="3292"/>
                  <a:pt x="1130" y="3289"/>
                </a:cubicBezTo>
                <a:lnTo>
                  <a:pt x="1130" y="3289"/>
                </a:lnTo>
                <a:cubicBezTo>
                  <a:pt x="1165" y="3308"/>
                  <a:pt x="1179" y="3308"/>
                  <a:pt x="1190" y="3308"/>
                </a:cubicBezTo>
                <a:cubicBezTo>
                  <a:pt x="1201" y="3358"/>
                  <a:pt x="1209" y="3389"/>
                  <a:pt x="1218" y="3431"/>
                </a:cubicBezTo>
                <a:cubicBezTo>
                  <a:pt x="1226" y="3383"/>
                  <a:pt x="1234" y="3346"/>
                  <a:pt x="1244" y="3286"/>
                </a:cubicBezTo>
                <a:cubicBezTo>
                  <a:pt x="1254" y="3364"/>
                  <a:pt x="1262" y="3415"/>
                  <a:pt x="1272" y="3487"/>
                </a:cubicBezTo>
                <a:cubicBezTo>
                  <a:pt x="1388" y="3443"/>
                  <a:pt x="1502" y="3400"/>
                  <a:pt x="1610" y="3359"/>
                </a:cubicBezTo>
                <a:cubicBezTo>
                  <a:pt x="1615" y="3314"/>
                  <a:pt x="1619" y="3280"/>
                  <a:pt x="1624" y="3227"/>
                </a:cubicBezTo>
                <a:cubicBezTo>
                  <a:pt x="1659" y="3274"/>
                  <a:pt x="1690" y="3315"/>
                  <a:pt x="1719" y="3355"/>
                </a:cubicBezTo>
                <a:cubicBezTo>
                  <a:pt x="1725" y="3321"/>
                  <a:pt x="1731" y="3286"/>
                  <a:pt x="1737" y="3240"/>
                </a:cubicBezTo>
                <a:cubicBezTo>
                  <a:pt x="1750" y="3291"/>
                  <a:pt x="1759" y="3324"/>
                  <a:pt x="1775" y="3384"/>
                </a:cubicBezTo>
                <a:cubicBezTo>
                  <a:pt x="1799" y="3269"/>
                  <a:pt x="1819" y="3174"/>
                  <a:pt x="1837" y="3090"/>
                </a:cubicBezTo>
                <a:cubicBezTo>
                  <a:pt x="1849" y="3079"/>
                  <a:pt x="1860" y="3074"/>
                  <a:pt x="1870" y="3074"/>
                </a:cubicBezTo>
                <a:cubicBezTo>
                  <a:pt x="1921" y="3074"/>
                  <a:pt x="1940" y="3214"/>
                  <a:pt x="1984" y="3274"/>
                </a:cubicBezTo>
                <a:cubicBezTo>
                  <a:pt x="1993" y="3216"/>
                  <a:pt x="1999" y="3178"/>
                  <a:pt x="2006" y="3133"/>
                </a:cubicBezTo>
                <a:cubicBezTo>
                  <a:pt x="2019" y="3174"/>
                  <a:pt x="2030" y="3209"/>
                  <a:pt x="2030" y="3209"/>
                </a:cubicBezTo>
                <a:cubicBezTo>
                  <a:pt x="2086" y="3264"/>
                  <a:pt x="2127" y="3303"/>
                  <a:pt x="2168" y="3344"/>
                </a:cubicBezTo>
                <a:cubicBezTo>
                  <a:pt x="2170" y="3325"/>
                  <a:pt x="2174" y="3293"/>
                  <a:pt x="2178" y="3253"/>
                </a:cubicBezTo>
                <a:lnTo>
                  <a:pt x="2273" y="3253"/>
                </a:lnTo>
                <a:cubicBezTo>
                  <a:pt x="2274" y="3262"/>
                  <a:pt x="2286" y="3315"/>
                  <a:pt x="2292" y="3336"/>
                </a:cubicBezTo>
                <a:cubicBezTo>
                  <a:pt x="2405" y="3272"/>
                  <a:pt x="2505" y="3218"/>
                  <a:pt x="2607" y="3162"/>
                </a:cubicBezTo>
                <a:cubicBezTo>
                  <a:pt x="2607" y="3121"/>
                  <a:pt x="2605" y="3077"/>
                  <a:pt x="2605" y="3031"/>
                </a:cubicBezTo>
                <a:cubicBezTo>
                  <a:pt x="2633" y="3022"/>
                  <a:pt x="2658" y="3012"/>
                  <a:pt x="2674" y="3006"/>
                </a:cubicBezTo>
                <a:cubicBezTo>
                  <a:pt x="2680" y="2960"/>
                  <a:pt x="2684" y="2930"/>
                  <a:pt x="2692" y="2877"/>
                </a:cubicBezTo>
                <a:cubicBezTo>
                  <a:pt x="2723" y="2924"/>
                  <a:pt x="2745" y="2956"/>
                  <a:pt x="2767" y="2991"/>
                </a:cubicBezTo>
                <a:cubicBezTo>
                  <a:pt x="2729" y="3033"/>
                  <a:pt x="2693" y="3069"/>
                  <a:pt x="2657" y="3109"/>
                </a:cubicBezTo>
                <a:cubicBezTo>
                  <a:pt x="2667" y="3146"/>
                  <a:pt x="2674" y="3168"/>
                  <a:pt x="2677" y="3181"/>
                </a:cubicBezTo>
                <a:cubicBezTo>
                  <a:pt x="2709" y="3169"/>
                  <a:pt x="2748" y="3135"/>
                  <a:pt x="2772" y="3135"/>
                </a:cubicBezTo>
                <a:cubicBezTo>
                  <a:pt x="2779" y="3135"/>
                  <a:pt x="2785" y="3138"/>
                  <a:pt x="2789" y="3146"/>
                </a:cubicBezTo>
                <a:cubicBezTo>
                  <a:pt x="2798" y="3162"/>
                  <a:pt x="2806" y="3168"/>
                  <a:pt x="2813" y="3168"/>
                </a:cubicBezTo>
                <a:cubicBezTo>
                  <a:pt x="2833" y="3168"/>
                  <a:pt x="2848" y="3129"/>
                  <a:pt x="2866" y="3129"/>
                </a:cubicBezTo>
                <a:cubicBezTo>
                  <a:pt x="2875" y="3129"/>
                  <a:pt x="2883" y="3137"/>
                  <a:pt x="2893" y="3159"/>
                </a:cubicBezTo>
                <a:cubicBezTo>
                  <a:pt x="2896" y="3164"/>
                  <a:pt x="2898" y="3166"/>
                  <a:pt x="2901" y="3166"/>
                </a:cubicBezTo>
                <a:cubicBezTo>
                  <a:pt x="2914" y="3166"/>
                  <a:pt x="2934" y="3131"/>
                  <a:pt x="2954" y="3131"/>
                </a:cubicBezTo>
                <a:cubicBezTo>
                  <a:pt x="2965" y="3131"/>
                  <a:pt x="2975" y="3142"/>
                  <a:pt x="2985" y="3177"/>
                </a:cubicBezTo>
                <a:cubicBezTo>
                  <a:pt x="3023" y="3137"/>
                  <a:pt x="3058" y="3099"/>
                  <a:pt x="3093" y="3062"/>
                </a:cubicBezTo>
                <a:cubicBezTo>
                  <a:pt x="3136" y="3103"/>
                  <a:pt x="3173" y="3140"/>
                  <a:pt x="3213" y="3177"/>
                </a:cubicBezTo>
                <a:cubicBezTo>
                  <a:pt x="3221" y="3163"/>
                  <a:pt x="3233" y="3143"/>
                  <a:pt x="3246" y="3121"/>
                </a:cubicBezTo>
                <a:cubicBezTo>
                  <a:pt x="3270" y="3147"/>
                  <a:pt x="3289" y="3169"/>
                  <a:pt x="3311" y="3193"/>
                </a:cubicBezTo>
                <a:cubicBezTo>
                  <a:pt x="3324" y="3172"/>
                  <a:pt x="3338" y="3155"/>
                  <a:pt x="3349" y="3136"/>
                </a:cubicBezTo>
                <a:cubicBezTo>
                  <a:pt x="3361" y="3174"/>
                  <a:pt x="3372" y="3211"/>
                  <a:pt x="3385" y="3255"/>
                </a:cubicBezTo>
                <a:cubicBezTo>
                  <a:pt x="3407" y="3230"/>
                  <a:pt x="3423" y="3212"/>
                  <a:pt x="3436" y="3197"/>
                </a:cubicBezTo>
                <a:cubicBezTo>
                  <a:pt x="3452" y="3216"/>
                  <a:pt x="3464" y="3233"/>
                  <a:pt x="3480" y="3253"/>
                </a:cubicBezTo>
                <a:cubicBezTo>
                  <a:pt x="3520" y="3196"/>
                  <a:pt x="3560" y="3140"/>
                  <a:pt x="3600" y="3084"/>
                </a:cubicBezTo>
                <a:cubicBezTo>
                  <a:pt x="3607" y="3094"/>
                  <a:pt x="3617" y="3109"/>
                  <a:pt x="3628" y="3124"/>
                </a:cubicBezTo>
                <a:cubicBezTo>
                  <a:pt x="3635" y="3105"/>
                  <a:pt x="3641" y="3091"/>
                  <a:pt x="3647" y="3078"/>
                </a:cubicBezTo>
                <a:cubicBezTo>
                  <a:pt x="3661" y="3096"/>
                  <a:pt x="3676" y="3115"/>
                  <a:pt x="3692" y="3134"/>
                </a:cubicBezTo>
                <a:cubicBezTo>
                  <a:pt x="3729" y="3091"/>
                  <a:pt x="3764" y="3052"/>
                  <a:pt x="3803" y="3008"/>
                </a:cubicBezTo>
                <a:cubicBezTo>
                  <a:pt x="3819" y="3030"/>
                  <a:pt x="3834" y="3050"/>
                  <a:pt x="3857" y="3081"/>
                </a:cubicBezTo>
                <a:cubicBezTo>
                  <a:pt x="3887" y="3022"/>
                  <a:pt x="3925" y="3008"/>
                  <a:pt x="3964" y="3008"/>
                </a:cubicBezTo>
                <a:cubicBezTo>
                  <a:pt x="3997" y="3008"/>
                  <a:pt x="4031" y="3017"/>
                  <a:pt x="4064" y="3017"/>
                </a:cubicBezTo>
                <a:cubicBezTo>
                  <a:pt x="4085" y="3017"/>
                  <a:pt x="4104" y="3014"/>
                  <a:pt x="4123" y="3003"/>
                </a:cubicBezTo>
                <a:cubicBezTo>
                  <a:pt x="4138" y="2969"/>
                  <a:pt x="4153" y="2937"/>
                  <a:pt x="4160" y="2916"/>
                </a:cubicBezTo>
                <a:cubicBezTo>
                  <a:pt x="4195" y="2935"/>
                  <a:pt x="4225" y="2952"/>
                  <a:pt x="4251" y="2966"/>
                </a:cubicBezTo>
                <a:cubicBezTo>
                  <a:pt x="4295" y="2853"/>
                  <a:pt x="4348" y="2806"/>
                  <a:pt x="4416" y="2775"/>
                </a:cubicBezTo>
                <a:cubicBezTo>
                  <a:pt x="4422" y="2772"/>
                  <a:pt x="4429" y="2771"/>
                  <a:pt x="4435" y="2771"/>
                </a:cubicBezTo>
                <a:cubicBezTo>
                  <a:pt x="4466" y="2771"/>
                  <a:pt x="4496" y="2797"/>
                  <a:pt x="4520" y="2797"/>
                </a:cubicBezTo>
                <a:cubicBezTo>
                  <a:pt x="4530" y="2797"/>
                  <a:pt x="4539" y="2793"/>
                  <a:pt x="4546" y="2780"/>
                </a:cubicBezTo>
                <a:cubicBezTo>
                  <a:pt x="4568" y="2738"/>
                  <a:pt x="4594" y="2729"/>
                  <a:pt x="4619" y="2729"/>
                </a:cubicBezTo>
                <a:cubicBezTo>
                  <a:pt x="4635" y="2729"/>
                  <a:pt x="4652" y="2733"/>
                  <a:pt x="4668" y="2733"/>
                </a:cubicBezTo>
                <a:cubicBezTo>
                  <a:pt x="4679" y="2733"/>
                  <a:pt x="4689" y="2731"/>
                  <a:pt x="4699" y="2727"/>
                </a:cubicBezTo>
                <a:cubicBezTo>
                  <a:pt x="4703" y="2707"/>
                  <a:pt x="4707" y="2693"/>
                  <a:pt x="4713" y="2677"/>
                </a:cubicBezTo>
                <a:cubicBezTo>
                  <a:pt x="4716" y="2684"/>
                  <a:pt x="4721" y="2690"/>
                  <a:pt x="4724" y="2696"/>
                </a:cubicBezTo>
                <a:cubicBezTo>
                  <a:pt x="4716" y="2709"/>
                  <a:pt x="4710" y="2721"/>
                  <a:pt x="4703" y="2735"/>
                </a:cubicBezTo>
                <a:cubicBezTo>
                  <a:pt x="4702" y="2732"/>
                  <a:pt x="4700" y="2730"/>
                  <a:pt x="4699" y="2728"/>
                </a:cubicBezTo>
                <a:lnTo>
                  <a:pt x="4699" y="2728"/>
                </a:lnTo>
                <a:cubicBezTo>
                  <a:pt x="4708" y="2750"/>
                  <a:pt x="4715" y="2770"/>
                  <a:pt x="4722" y="2791"/>
                </a:cubicBezTo>
                <a:cubicBezTo>
                  <a:pt x="4752" y="2762"/>
                  <a:pt x="4778" y="2738"/>
                  <a:pt x="4803" y="2713"/>
                </a:cubicBezTo>
                <a:cubicBezTo>
                  <a:pt x="4815" y="2643"/>
                  <a:pt x="4825" y="2572"/>
                  <a:pt x="4840" y="2475"/>
                </a:cubicBezTo>
                <a:cubicBezTo>
                  <a:pt x="4855" y="2557"/>
                  <a:pt x="4863" y="2616"/>
                  <a:pt x="4874" y="2679"/>
                </a:cubicBezTo>
                <a:cubicBezTo>
                  <a:pt x="4893" y="2669"/>
                  <a:pt x="4905" y="2663"/>
                  <a:pt x="4915" y="2657"/>
                </a:cubicBezTo>
                <a:cubicBezTo>
                  <a:pt x="4915" y="2600"/>
                  <a:pt x="4915" y="2551"/>
                  <a:pt x="4915" y="2494"/>
                </a:cubicBezTo>
                <a:cubicBezTo>
                  <a:pt x="4935" y="2524"/>
                  <a:pt x="4946" y="2538"/>
                  <a:pt x="4959" y="2559"/>
                </a:cubicBezTo>
                <a:cubicBezTo>
                  <a:pt x="4962" y="2498"/>
                  <a:pt x="4965" y="2446"/>
                  <a:pt x="4966" y="2394"/>
                </a:cubicBezTo>
                <a:cubicBezTo>
                  <a:pt x="5013" y="2516"/>
                  <a:pt x="5056" y="2626"/>
                  <a:pt x="5094" y="2728"/>
                </a:cubicBezTo>
                <a:cubicBezTo>
                  <a:pt x="5133" y="2685"/>
                  <a:pt x="5162" y="2653"/>
                  <a:pt x="5191" y="2621"/>
                </a:cubicBezTo>
                <a:cubicBezTo>
                  <a:pt x="5199" y="2668"/>
                  <a:pt x="5203" y="2693"/>
                  <a:pt x="5208" y="2722"/>
                </a:cubicBezTo>
                <a:cubicBezTo>
                  <a:pt x="5222" y="2704"/>
                  <a:pt x="5234" y="2691"/>
                  <a:pt x="5244" y="2678"/>
                </a:cubicBezTo>
                <a:cubicBezTo>
                  <a:pt x="5266" y="2716"/>
                  <a:pt x="5286" y="2750"/>
                  <a:pt x="5303" y="2782"/>
                </a:cubicBezTo>
                <a:cubicBezTo>
                  <a:pt x="5312" y="2765"/>
                  <a:pt x="5321" y="2746"/>
                  <a:pt x="5328" y="2729"/>
                </a:cubicBezTo>
                <a:cubicBezTo>
                  <a:pt x="5340" y="2747"/>
                  <a:pt x="5350" y="2763"/>
                  <a:pt x="5359" y="2778"/>
                </a:cubicBezTo>
                <a:cubicBezTo>
                  <a:pt x="5371" y="2757"/>
                  <a:pt x="5380" y="2740"/>
                  <a:pt x="5390" y="2719"/>
                </a:cubicBezTo>
                <a:cubicBezTo>
                  <a:pt x="5415" y="2743"/>
                  <a:pt x="5440" y="2766"/>
                  <a:pt x="5465" y="2790"/>
                </a:cubicBezTo>
                <a:cubicBezTo>
                  <a:pt x="5468" y="2752"/>
                  <a:pt x="5475" y="2741"/>
                  <a:pt x="5484" y="2741"/>
                </a:cubicBezTo>
                <a:cubicBezTo>
                  <a:pt x="5497" y="2741"/>
                  <a:pt x="5513" y="2764"/>
                  <a:pt x="5527" y="2764"/>
                </a:cubicBezTo>
                <a:cubicBezTo>
                  <a:pt x="5533" y="2764"/>
                  <a:pt x="5539" y="2759"/>
                  <a:pt x="5543" y="2746"/>
                </a:cubicBezTo>
                <a:cubicBezTo>
                  <a:pt x="5550" y="2725"/>
                  <a:pt x="5557" y="2717"/>
                  <a:pt x="5564" y="2717"/>
                </a:cubicBezTo>
                <a:cubicBezTo>
                  <a:pt x="5585" y="2717"/>
                  <a:pt x="5605" y="2791"/>
                  <a:pt x="5629" y="2791"/>
                </a:cubicBezTo>
                <a:cubicBezTo>
                  <a:pt x="5633" y="2791"/>
                  <a:pt x="5637" y="2789"/>
                  <a:pt x="5642" y="2784"/>
                </a:cubicBezTo>
                <a:cubicBezTo>
                  <a:pt x="5667" y="2754"/>
                  <a:pt x="5698" y="2744"/>
                  <a:pt x="5743" y="2716"/>
                </a:cubicBezTo>
                <a:lnTo>
                  <a:pt x="5743" y="2716"/>
                </a:lnTo>
                <a:cubicBezTo>
                  <a:pt x="5726" y="2774"/>
                  <a:pt x="5718" y="2796"/>
                  <a:pt x="5703" y="2844"/>
                </a:cubicBezTo>
                <a:cubicBezTo>
                  <a:pt x="5746" y="2835"/>
                  <a:pt x="5770" y="2830"/>
                  <a:pt x="5799" y="2824"/>
                </a:cubicBezTo>
                <a:cubicBezTo>
                  <a:pt x="5781" y="2787"/>
                  <a:pt x="5773" y="2768"/>
                  <a:pt x="5745" y="2710"/>
                </a:cubicBezTo>
                <a:lnTo>
                  <a:pt x="5745" y="2710"/>
                </a:lnTo>
                <a:cubicBezTo>
                  <a:pt x="5811" y="2740"/>
                  <a:pt x="5856" y="2760"/>
                  <a:pt x="5902" y="2778"/>
                </a:cubicBezTo>
                <a:cubicBezTo>
                  <a:pt x="5905" y="2759"/>
                  <a:pt x="5911" y="2744"/>
                  <a:pt x="5917" y="2729"/>
                </a:cubicBezTo>
                <a:cubicBezTo>
                  <a:pt x="5920" y="2735"/>
                  <a:pt x="5923" y="2741"/>
                  <a:pt x="5926" y="2747"/>
                </a:cubicBezTo>
                <a:cubicBezTo>
                  <a:pt x="5920" y="2760"/>
                  <a:pt x="5912" y="2774"/>
                  <a:pt x="5906" y="2787"/>
                </a:cubicBezTo>
                <a:cubicBezTo>
                  <a:pt x="5904" y="2782"/>
                  <a:pt x="5902" y="2780"/>
                  <a:pt x="5901" y="2778"/>
                </a:cubicBezTo>
                <a:lnTo>
                  <a:pt x="5901" y="2778"/>
                </a:lnTo>
                <a:cubicBezTo>
                  <a:pt x="5905" y="2809"/>
                  <a:pt x="5906" y="2837"/>
                  <a:pt x="5908" y="2865"/>
                </a:cubicBezTo>
                <a:cubicBezTo>
                  <a:pt x="5965" y="2897"/>
                  <a:pt x="6010" y="2912"/>
                  <a:pt x="6044" y="2912"/>
                </a:cubicBezTo>
                <a:cubicBezTo>
                  <a:pt x="6065" y="2912"/>
                  <a:pt x="6081" y="2906"/>
                  <a:pt x="6092" y="2894"/>
                </a:cubicBezTo>
                <a:cubicBezTo>
                  <a:pt x="6128" y="2956"/>
                  <a:pt x="6167" y="2979"/>
                  <a:pt x="6211" y="2979"/>
                </a:cubicBezTo>
                <a:cubicBezTo>
                  <a:pt x="6215" y="2979"/>
                  <a:pt x="6219" y="2978"/>
                  <a:pt x="6223" y="2978"/>
                </a:cubicBezTo>
                <a:cubicBezTo>
                  <a:pt x="6223" y="2978"/>
                  <a:pt x="6224" y="2978"/>
                  <a:pt x="6224" y="2978"/>
                </a:cubicBezTo>
                <a:cubicBezTo>
                  <a:pt x="6247" y="2978"/>
                  <a:pt x="6272" y="3004"/>
                  <a:pt x="6293" y="3004"/>
                </a:cubicBezTo>
                <a:cubicBezTo>
                  <a:pt x="6296" y="3004"/>
                  <a:pt x="6299" y="3003"/>
                  <a:pt x="6302" y="3002"/>
                </a:cubicBezTo>
                <a:cubicBezTo>
                  <a:pt x="6349" y="2977"/>
                  <a:pt x="6393" y="2931"/>
                  <a:pt x="6442" y="2893"/>
                </a:cubicBezTo>
                <a:cubicBezTo>
                  <a:pt x="6471" y="2924"/>
                  <a:pt x="6502" y="2956"/>
                  <a:pt x="6531" y="2956"/>
                </a:cubicBezTo>
                <a:cubicBezTo>
                  <a:pt x="6551" y="2956"/>
                  <a:pt x="6570" y="2942"/>
                  <a:pt x="6588" y="2906"/>
                </a:cubicBezTo>
                <a:cubicBezTo>
                  <a:pt x="6592" y="2898"/>
                  <a:pt x="6600" y="2890"/>
                  <a:pt x="6607" y="2890"/>
                </a:cubicBezTo>
                <a:cubicBezTo>
                  <a:pt x="6608" y="2890"/>
                  <a:pt x="6610" y="2891"/>
                  <a:pt x="6611" y="2891"/>
                </a:cubicBezTo>
                <a:cubicBezTo>
                  <a:pt x="6630" y="2906"/>
                  <a:pt x="6647" y="2912"/>
                  <a:pt x="6664" y="2912"/>
                </a:cubicBezTo>
                <a:cubicBezTo>
                  <a:pt x="6706" y="2912"/>
                  <a:pt x="6743" y="2872"/>
                  <a:pt x="6783" y="2844"/>
                </a:cubicBezTo>
                <a:cubicBezTo>
                  <a:pt x="6789" y="2841"/>
                  <a:pt x="6794" y="2839"/>
                  <a:pt x="6801" y="2839"/>
                </a:cubicBezTo>
                <a:cubicBezTo>
                  <a:pt x="6827" y="2839"/>
                  <a:pt x="6861" y="2867"/>
                  <a:pt x="6904" y="2884"/>
                </a:cubicBezTo>
                <a:cubicBezTo>
                  <a:pt x="6922" y="2874"/>
                  <a:pt x="6937" y="2805"/>
                  <a:pt x="6979" y="2805"/>
                </a:cubicBezTo>
                <a:cubicBezTo>
                  <a:pt x="6986" y="2805"/>
                  <a:pt x="6994" y="2807"/>
                  <a:pt x="7003" y="2812"/>
                </a:cubicBezTo>
                <a:cubicBezTo>
                  <a:pt x="7007" y="2814"/>
                  <a:pt x="7011" y="2815"/>
                  <a:pt x="7015" y="2815"/>
                </a:cubicBezTo>
                <a:cubicBezTo>
                  <a:pt x="7048" y="2815"/>
                  <a:pt x="7085" y="2757"/>
                  <a:pt x="7119" y="2731"/>
                </a:cubicBezTo>
                <a:cubicBezTo>
                  <a:pt x="7128" y="2747"/>
                  <a:pt x="7135" y="2760"/>
                  <a:pt x="7139" y="2766"/>
                </a:cubicBezTo>
                <a:cubicBezTo>
                  <a:pt x="7179" y="2722"/>
                  <a:pt x="7219" y="2679"/>
                  <a:pt x="7259" y="2635"/>
                </a:cubicBezTo>
                <a:cubicBezTo>
                  <a:pt x="7248" y="2616"/>
                  <a:pt x="7238" y="2597"/>
                  <a:pt x="7226" y="2572"/>
                </a:cubicBezTo>
                <a:cubicBezTo>
                  <a:pt x="7245" y="2541"/>
                  <a:pt x="7264" y="2510"/>
                  <a:pt x="7286" y="2473"/>
                </a:cubicBezTo>
                <a:cubicBezTo>
                  <a:pt x="7303" y="2528"/>
                  <a:pt x="7314" y="2566"/>
                  <a:pt x="7331" y="2622"/>
                </a:cubicBezTo>
                <a:cubicBezTo>
                  <a:pt x="7353" y="2574"/>
                  <a:pt x="7378" y="2553"/>
                  <a:pt x="7404" y="2553"/>
                </a:cubicBezTo>
                <a:cubicBezTo>
                  <a:pt x="7433" y="2553"/>
                  <a:pt x="7464" y="2578"/>
                  <a:pt x="7497" y="2621"/>
                </a:cubicBezTo>
                <a:cubicBezTo>
                  <a:pt x="7503" y="2568"/>
                  <a:pt x="7507" y="2535"/>
                  <a:pt x="7510" y="2503"/>
                </a:cubicBezTo>
                <a:cubicBezTo>
                  <a:pt x="7515" y="2493"/>
                  <a:pt x="7521" y="2490"/>
                  <a:pt x="7529" y="2490"/>
                </a:cubicBezTo>
                <a:cubicBezTo>
                  <a:pt x="7536" y="2490"/>
                  <a:pt x="7545" y="2493"/>
                  <a:pt x="7552" y="2493"/>
                </a:cubicBezTo>
                <a:cubicBezTo>
                  <a:pt x="7566" y="2493"/>
                  <a:pt x="7575" y="2483"/>
                  <a:pt x="7569" y="2426"/>
                </a:cubicBezTo>
                <a:cubicBezTo>
                  <a:pt x="7554" y="2397"/>
                  <a:pt x="7551" y="2381"/>
                  <a:pt x="7547" y="2351"/>
                </a:cubicBezTo>
                <a:cubicBezTo>
                  <a:pt x="7578" y="2328"/>
                  <a:pt x="7612" y="2304"/>
                  <a:pt x="7647" y="2279"/>
                </a:cubicBezTo>
                <a:cubicBezTo>
                  <a:pt x="7657" y="2295"/>
                  <a:pt x="7672" y="2322"/>
                  <a:pt x="7690" y="2354"/>
                </a:cubicBezTo>
                <a:cubicBezTo>
                  <a:pt x="7647" y="2375"/>
                  <a:pt x="7606" y="2394"/>
                  <a:pt x="7569" y="2426"/>
                </a:cubicBezTo>
                <a:cubicBezTo>
                  <a:pt x="7574" y="2425"/>
                  <a:pt x="7578" y="2425"/>
                  <a:pt x="7583" y="2425"/>
                </a:cubicBezTo>
                <a:cubicBezTo>
                  <a:pt x="7650" y="2425"/>
                  <a:pt x="7672" y="2562"/>
                  <a:pt x="7700" y="2581"/>
                </a:cubicBezTo>
                <a:cubicBezTo>
                  <a:pt x="7900" y="2525"/>
                  <a:pt x="8065" y="2385"/>
                  <a:pt x="8241" y="2316"/>
                </a:cubicBezTo>
                <a:cubicBezTo>
                  <a:pt x="8244" y="2298"/>
                  <a:pt x="8250" y="2282"/>
                  <a:pt x="8256" y="2268"/>
                </a:cubicBezTo>
                <a:cubicBezTo>
                  <a:pt x="8259" y="2273"/>
                  <a:pt x="8262" y="2279"/>
                  <a:pt x="8266" y="2285"/>
                </a:cubicBezTo>
                <a:cubicBezTo>
                  <a:pt x="8259" y="2298"/>
                  <a:pt x="8252" y="2312"/>
                  <a:pt x="8246" y="2325"/>
                </a:cubicBezTo>
                <a:cubicBezTo>
                  <a:pt x="8244" y="2321"/>
                  <a:pt x="8242" y="2318"/>
                  <a:pt x="8241" y="2316"/>
                </a:cubicBezTo>
                <a:lnTo>
                  <a:pt x="8241" y="2316"/>
                </a:lnTo>
                <a:cubicBezTo>
                  <a:pt x="8246" y="2354"/>
                  <a:pt x="8247" y="2388"/>
                  <a:pt x="8250" y="2434"/>
                </a:cubicBezTo>
                <a:cubicBezTo>
                  <a:pt x="8269" y="2412"/>
                  <a:pt x="8281" y="2397"/>
                  <a:pt x="8283" y="2394"/>
                </a:cubicBezTo>
                <a:lnTo>
                  <a:pt x="8283" y="2394"/>
                </a:lnTo>
                <a:cubicBezTo>
                  <a:pt x="8365" y="2415"/>
                  <a:pt x="8431" y="2431"/>
                  <a:pt x="8503" y="2448"/>
                </a:cubicBezTo>
                <a:cubicBezTo>
                  <a:pt x="8516" y="2476"/>
                  <a:pt x="8534" y="2512"/>
                  <a:pt x="8559" y="2563"/>
                </a:cubicBezTo>
                <a:cubicBezTo>
                  <a:pt x="8584" y="2537"/>
                  <a:pt x="8608" y="2504"/>
                  <a:pt x="8634" y="2488"/>
                </a:cubicBezTo>
                <a:cubicBezTo>
                  <a:pt x="8668" y="2470"/>
                  <a:pt x="8698" y="2420"/>
                  <a:pt x="8733" y="2420"/>
                </a:cubicBezTo>
                <a:cubicBezTo>
                  <a:pt x="8751" y="2420"/>
                  <a:pt x="8771" y="2434"/>
                  <a:pt x="8795" y="2475"/>
                </a:cubicBezTo>
                <a:cubicBezTo>
                  <a:pt x="8799" y="2484"/>
                  <a:pt x="8807" y="2486"/>
                  <a:pt x="8816" y="2486"/>
                </a:cubicBezTo>
                <a:cubicBezTo>
                  <a:pt x="8824" y="2486"/>
                  <a:pt x="8832" y="2485"/>
                  <a:pt x="8840" y="2485"/>
                </a:cubicBezTo>
                <a:cubicBezTo>
                  <a:pt x="8843" y="2485"/>
                  <a:pt x="8845" y="2485"/>
                  <a:pt x="8847" y="2485"/>
                </a:cubicBezTo>
                <a:cubicBezTo>
                  <a:pt x="8859" y="2488"/>
                  <a:pt x="8870" y="2489"/>
                  <a:pt x="8882" y="2489"/>
                </a:cubicBezTo>
                <a:cubicBezTo>
                  <a:pt x="8959" y="2489"/>
                  <a:pt x="9026" y="2427"/>
                  <a:pt x="9092" y="2366"/>
                </a:cubicBezTo>
                <a:cubicBezTo>
                  <a:pt x="9105" y="2390"/>
                  <a:pt x="9117" y="2407"/>
                  <a:pt x="9121" y="2413"/>
                </a:cubicBezTo>
                <a:cubicBezTo>
                  <a:pt x="9156" y="2390"/>
                  <a:pt x="9187" y="2371"/>
                  <a:pt x="9218" y="2350"/>
                </a:cubicBezTo>
                <a:cubicBezTo>
                  <a:pt x="9220" y="2318"/>
                  <a:pt x="9221" y="2285"/>
                  <a:pt x="9223" y="2275"/>
                </a:cubicBezTo>
                <a:cubicBezTo>
                  <a:pt x="9292" y="2251"/>
                  <a:pt x="9349" y="2232"/>
                  <a:pt x="9414" y="2212"/>
                </a:cubicBezTo>
                <a:lnTo>
                  <a:pt x="9414" y="2212"/>
                </a:lnTo>
                <a:cubicBezTo>
                  <a:pt x="9401" y="2247"/>
                  <a:pt x="9392" y="2268"/>
                  <a:pt x="9380" y="2300"/>
                </a:cubicBezTo>
                <a:cubicBezTo>
                  <a:pt x="9401" y="2306"/>
                  <a:pt x="9417" y="2310"/>
                  <a:pt x="9433" y="2315"/>
                </a:cubicBezTo>
                <a:cubicBezTo>
                  <a:pt x="9436" y="2251"/>
                  <a:pt x="9439" y="2203"/>
                  <a:pt x="9445" y="2104"/>
                </a:cubicBezTo>
                <a:cubicBezTo>
                  <a:pt x="9462" y="2212"/>
                  <a:pt x="9470" y="2263"/>
                  <a:pt x="9479" y="2318"/>
                </a:cubicBezTo>
                <a:cubicBezTo>
                  <a:pt x="9496" y="2312"/>
                  <a:pt x="9508" y="2307"/>
                  <a:pt x="9521" y="2301"/>
                </a:cubicBezTo>
                <a:cubicBezTo>
                  <a:pt x="9511" y="2269"/>
                  <a:pt x="9504" y="2244"/>
                  <a:pt x="9493" y="2213"/>
                </a:cubicBezTo>
                <a:cubicBezTo>
                  <a:pt x="9523" y="2213"/>
                  <a:pt x="9548" y="2213"/>
                  <a:pt x="9573" y="2212"/>
                </a:cubicBezTo>
                <a:cubicBezTo>
                  <a:pt x="9577" y="2269"/>
                  <a:pt x="9583" y="2313"/>
                  <a:pt x="9592" y="2400"/>
                </a:cubicBezTo>
                <a:cubicBezTo>
                  <a:pt x="9624" y="2300"/>
                  <a:pt x="9648" y="2228"/>
                  <a:pt x="9673" y="2154"/>
                </a:cubicBezTo>
                <a:cubicBezTo>
                  <a:pt x="9689" y="2182"/>
                  <a:pt x="9711" y="2219"/>
                  <a:pt x="9726" y="2245"/>
                </a:cubicBezTo>
                <a:cubicBezTo>
                  <a:pt x="9782" y="2245"/>
                  <a:pt x="9832" y="2244"/>
                  <a:pt x="9879" y="2244"/>
                </a:cubicBezTo>
                <a:cubicBezTo>
                  <a:pt x="9882" y="2201"/>
                  <a:pt x="9883" y="2170"/>
                  <a:pt x="9888" y="2115"/>
                </a:cubicBezTo>
                <a:cubicBezTo>
                  <a:pt x="9932" y="2175"/>
                  <a:pt x="9966" y="2220"/>
                  <a:pt x="9997" y="2265"/>
                </a:cubicBezTo>
                <a:cubicBezTo>
                  <a:pt x="10016" y="2238"/>
                  <a:pt x="10027" y="2220"/>
                  <a:pt x="10038" y="2206"/>
                </a:cubicBezTo>
                <a:cubicBezTo>
                  <a:pt x="10049" y="2225"/>
                  <a:pt x="10057" y="2238"/>
                  <a:pt x="10057" y="2238"/>
                </a:cubicBezTo>
                <a:cubicBezTo>
                  <a:pt x="10085" y="2223"/>
                  <a:pt x="10108" y="2210"/>
                  <a:pt x="10129" y="2195"/>
                </a:cubicBezTo>
                <a:cubicBezTo>
                  <a:pt x="10133" y="2178"/>
                  <a:pt x="10139" y="2162"/>
                  <a:pt x="10144" y="2147"/>
                </a:cubicBezTo>
                <a:cubicBezTo>
                  <a:pt x="10148" y="2153"/>
                  <a:pt x="10151" y="2159"/>
                  <a:pt x="10154" y="2165"/>
                </a:cubicBezTo>
                <a:cubicBezTo>
                  <a:pt x="10148" y="2178"/>
                  <a:pt x="10141" y="2191"/>
                  <a:pt x="10133" y="2204"/>
                </a:cubicBezTo>
                <a:cubicBezTo>
                  <a:pt x="10132" y="2200"/>
                  <a:pt x="10130" y="2197"/>
                  <a:pt x="10129" y="2195"/>
                </a:cubicBezTo>
                <a:lnTo>
                  <a:pt x="10129" y="2195"/>
                </a:lnTo>
                <a:cubicBezTo>
                  <a:pt x="10145" y="2235"/>
                  <a:pt x="10161" y="2272"/>
                  <a:pt x="10173" y="2303"/>
                </a:cubicBezTo>
                <a:lnTo>
                  <a:pt x="10325" y="2303"/>
                </a:lnTo>
                <a:cubicBezTo>
                  <a:pt x="10330" y="2263"/>
                  <a:pt x="10335" y="2231"/>
                  <a:pt x="10339" y="2198"/>
                </a:cubicBezTo>
                <a:cubicBezTo>
                  <a:pt x="10342" y="2204"/>
                  <a:pt x="10347" y="2210"/>
                  <a:pt x="10353" y="2217"/>
                </a:cubicBezTo>
                <a:cubicBezTo>
                  <a:pt x="10357" y="2259"/>
                  <a:pt x="10363" y="2303"/>
                  <a:pt x="10369" y="2359"/>
                </a:cubicBezTo>
                <a:cubicBezTo>
                  <a:pt x="10384" y="2365"/>
                  <a:pt x="10400" y="2367"/>
                  <a:pt x="10415" y="2367"/>
                </a:cubicBezTo>
                <a:cubicBezTo>
                  <a:pt x="10440" y="2367"/>
                  <a:pt x="10464" y="2362"/>
                  <a:pt x="10488" y="2362"/>
                </a:cubicBezTo>
                <a:cubicBezTo>
                  <a:pt x="10524" y="2362"/>
                  <a:pt x="10559" y="2373"/>
                  <a:pt x="10592" y="2423"/>
                </a:cubicBezTo>
                <a:cubicBezTo>
                  <a:pt x="10612" y="2404"/>
                  <a:pt x="10629" y="2369"/>
                  <a:pt x="10648" y="2369"/>
                </a:cubicBezTo>
                <a:cubicBezTo>
                  <a:pt x="10648" y="2369"/>
                  <a:pt x="10649" y="2369"/>
                  <a:pt x="10650" y="2369"/>
                </a:cubicBezTo>
                <a:cubicBezTo>
                  <a:pt x="10679" y="2372"/>
                  <a:pt x="10710" y="2418"/>
                  <a:pt x="10738" y="2418"/>
                </a:cubicBezTo>
                <a:cubicBezTo>
                  <a:pt x="10767" y="2418"/>
                  <a:pt x="10794" y="2384"/>
                  <a:pt x="10820" y="2365"/>
                </a:cubicBezTo>
                <a:cubicBezTo>
                  <a:pt x="10841" y="2388"/>
                  <a:pt x="10860" y="2410"/>
                  <a:pt x="10879" y="2434"/>
                </a:cubicBezTo>
                <a:cubicBezTo>
                  <a:pt x="10897" y="2363"/>
                  <a:pt x="10912" y="2306"/>
                  <a:pt x="10926" y="2245"/>
                </a:cubicBezTo>
                <a:cubicBezTo>
                  <a:pt x="10945" y="2281"/>
                  <a:pt x="10962" y="2307"/>
                  <a:pt x="10978" y="2337"/>
                </a:cubicBezTo>
                <a:cubicBezTo>
                  <a:pt x="10959" y="2356"/>
                  <a:pt x="10943" y="2373"/>
                  <a:pt x="10903" y="2413"/>
                </a:cubicBezTo>
                <a:cubicBezTo>
                  <a:pt x="10949" y="2415"/>
                  <a:pt x="10990" y="2426"/>
                  <a:pt x="11026" y="2426"/>
                </a:cubicBezTo>
                <a:cubicBezTo>
                  <a:pt x="11062" y="2426"/>
                  <a:pt x="11092" y="2415"/>
                  <a:pt x="11115" y="2372"/>
                </a:cubicBezTo>
                <a:cubicBezTo>
                  <a:pt x="11147" y="2389"/>
                  <a:pt x="11178" y="2420"/>
                  <a:pt x="11194" y="2420"/>
                </a:cubicBezTo>
                <a:cubicBezTo>
                  <a:pt x="11198" y="2420"/>
                  <a:pt x="11201" y="2418"/>
                  <a:pt x="11203" y="2415"/>
                </a:cubicBezTo>
                <a:cubicBezTo>
                  <a:pt x="11232" y="2371"/>
                  <a:pt x="11264" y="2363"/>
                  <a:pt x="11294" y="2363"/>
                </a:cubicBezTo>
                <a:cubicBezTo>
                  <a:pt x="11313" y="2363"/>
                  <a:pt x="11331" y="2366"/>
                  <a:pt x="11347" y="2366"/>
                </a:cubicBezTo>
                <a:cubicBezTo>
                  <a:pt x="11353" y="2366"/>
                  <a:pt x="11358" y="2366"/>
                  <a:pt x="11363" y="2365"/>
                </a:cubicBezTo>
                <a:cubicBezTo>
                  <a:pt x="11437" y="2300"/>
                  <a:pt x="11496" y="2204"/>
                  <a:pt x="11567" y="2204"/>
                </a:cubicBezTo>
                <a:cubicBezTo>
                  <a:pt x="11593" y="2204"/>
                  <a:pt x="11621" y="2217"/>
                  <a:pt x="11652" y="2250"/>
                </a:cubicBezTo>
                <a:cubicBezTo>
                  <a:pt x="11669" y="2210"/>
                  <a:pt x="11687" y="2172"/>
                  <a:pt x="11699" y="2147"/>
                </a:cubicBezTo>
                <a:cubicBezTo>
                  <a:pt x="11727" y="2147"/>
                  <a:pt x="11749" y="2147"/>
                  <a:pt x="11766" y="2145"/>
                </a:cubicBezTo>
                <a:cubicBezTo>
                  <a:pt x="11777" y="2190"/>
                  <a:pt x="11784" y="2220"/>
                  <a:pt x="11790" y="2243"/>
                </a:cubicBezTo>
                <a:cubicBezTo>
                  <a:pt x="11841" y="2217"/>
                  <a:pt x="11886" y="2194"/>
                  <a:pt x="11939" y="2169"/>
                </a:cubicBezTo>
                <a:cubicBezTo>
                  <a:pt x="11947" y="2148"/>
                  <a:pt x="11961" y="2115"/>
                  <a:pt x="11981" y="2067"/>
                </a:cubicBezTo>
                <a:cubicBezTo>
                  <a:pt x="12011" y="2081"/>
                  <a:pt x="12046" y="2098"/>
                  <a:pt x="12081" y="2112"/>
                </a:cubicBezTo>
                <a:cubicBezTo>
                  <a:pt x="12098" y="2119"/>
                  <a:pt x="12120" y="2136"/>
                  <a:pt x="12134" y="2136"/>
                </a:cubicBezTo>
                <a:cubicBezTo>
                  <a:pt x="12139" y="2136"/>
                  <a:pt x="12143" y="2134"/>
                  <a:pt x="12146" y="2129"/>
                </a:cubicBezTo>
                <a:cubicBezTo>
                  <a:pt x="12174" y="2081"/>
                  <a:pt x="12206" y="2069"/>
                  <a:pt x="12239" y="2069"/>
                </a:cubicBezTo>
                <a:cubicBezTo>
                  <a:pt x="12271" y="2069"/>
                  <a:pt x="12305" y="2081"/>
                  <a:pt x="12336" y="2081"/>
                </a:cubicBezTo>
                <a:cubicBezTo>
                  <a:pt x="12343" y="2081"/>
                  <a:pt x="12349" y="2080"/>
                  <a:pt x="12355" y="2079"/>
                </a:cubicBezTo>
                <a:cubicBezTo>
                  <a:pt x="12356" y="2079"/>
                  <a:pt x="12356" y="2079"/>
                  <a:pt x="12357" y="2079"/>
                </a:cubicBezTo>
                <a:cubicBezTo>
                  <a:pt x="12373" y="2079"/>
                  <a:pt x="12389" y="2098"/>
                  <a:pt x="12407" y="2098"/>
                </a:cubicBezTo>
                <a:cubicBezTo>
                  <a:pt x="12414" y="2098"/>
                  <a:pt x="12423" y="2095"/>
                  <a:pt x="12431" y="2084"/>
                </a:cubicBezTo>
                <a:cubicBezTo>
                  <a:pt x="12435" y="2079"/>
                  <a:pt x="12440" y="2077"/>
                  <a:pt x="12446" y="2077"/>
                </a:cubicBezTo>
                <a:cubicBezTo>
                  <a:pt x="12470" y="2077"/>
                  <a:pt x="12507" y="2114"/>
                  <a:pt x="12542" y="2132"/>
                </a:cubicBezTo>
                <a:cubicBezTo>
                  <a:pt x="12555" y="2082"/>
                  <a:pt x="12570" y="2023"/>
                  <a:pt x="12583" y="1967"/>
                </a:cubicBezTo>
                <a:cubicBezTo>
                  <a:pt x="12604" y="2020"/>
                  <a:pt x="12626" y="2078"/>
                  <a:pt x="12648" y="2134"/>
                </a:cubicBezTo>
                <a:cubicBezTo>
                  <a:pt x="12659" y="2109"/>
                  <a:pt x="12668" y="2094"/>
                  <a:pt x="12676" y="2081"/>
                </a:cubicBezTo>
                <a:cubicBezTo>
                  <a:pt x="12690" y="2101"/>
                  <a:pt x="12702" y="2117"/>
                  <a:pt x="12720" y="2144"/>
                </a:cubicBezTo>
                <a:cubicBezTo>
                  <a:pt x="12736" y="2087"/>
                  <a:pt x="12754" y="2069"/>
                  <a:pt x="12775" y="2069"/>
                </a:cubicBezTo>
                <a:cubicBezTo>
                  <a:pt x="12814" y="2069"/>
                  <a:pt x="12859" y="2135"/>
                  <a:pt x="12901" y="2135"/>
                </a:cubicBezTo>
                <a:cubicBezTo>
                  <a:pt x="12911" y="2135"/>
                  <a:pt x="12922" y="2131"/>
                  <a:pt x="12932" y="2120"/>
                </a:cubicBezTo>
                <a:cubicBezTo>
                  <a:pt x="12945" y="2092"/>
                  <a:pt x="12961" y="2056"/>
                  <a:pt x="12980" y="2014"/>
                </a:cubicBezTo>
                <a:cubicBezTo>
                  <a:pt x="12996" y="2056"/>
                  <a:pt x="13011" y="2092"/>
                  <a:pt x="13026" y="2129"/>
                </a:cubicBezTo>
                <a:cubicBezTo>
                  <a:pt x="13052" y="2142"/>
                  <a:pt x="13077" y="2154"/>
                  <a:pt x="13105" y="2169"/>
                </a:cubicBezTo>
                <a:cubicBezTo>
                  <a:pt x="13113" y="2159"/>
                  <a:pt x="13126" y="2138"/>
                  <a:pt x="13136" y="2122"/>
                </a:cubicBezTo>
                <a:cubicBezTo>
                  <a:pt x="13158" y="2145"/>
                  <a:pt x="13173" y="2162"/>
                  <a:pt x="13186" y="2178"/>
                </a:cubicBezTo>
                <a:cubicBezTo>
                  <a:pt x="13202" y="2141"/>
                  <a:pt x="13216" y="2109"/>
                  <a:pt x="13230" y="2073"/>
                </a:cubicBezTo>
                <a:cubicBezTo>
                  <a:pt x="13252" y="2112"/>
                  <a:pt x="13274" y="2148"/>
                  <a:pt x="13302" y="2194"/>
                </a:cubicBezTo>
                <a:cubicBezTo>
                  <a:pt x="13327" y="2179"/>
                  <a:pt x="13354" y="2163"/>
                  <a:pt x="13382" y="2147"/>
                </a:cubicBezTo>
                <a:cubicBezTo>
                  <a:pt x="13408" y="2173"/>
                  <a:pt x="13439" y="2203"/>
                  <a:pt x="13467" y="2229"/>
                </a:cubicBezTo>
                <a:cubicBezTo>
                  <a:pt x="13484" y="2197"/>
                  <a:pt x="13501" y="2181"/>
                  <a:pt x="13519" y="2181"/>
                </a:cubicBezTo>
                <a:cubicBezTo>
                  <a:pt x="13538" y="2181"/>
                  <a:pt x="13558" y="2202"/>
                  <a:pt x="13580" y="2244"/>
                </a:cubicBezTo>
                <a:cubicBezTo>
                  <a:pt x="13588" y="2193"/>
                  <a:pt x="13605" y="2185"/>
                  <a:pt x="13624" y="2185"/>
                </a:cubicBezTo>
                <a:cubicBezTo>
                  <a:pt x="13632" y="2185"/>
                  <a:pt x="13642" y="2187"/>
                  <a:pt x="13650" y="2187"/>
                </a:cubicBezTo>
                <a:cubicBezTo>
                  <a:pt x="13659" y="2187"/>
                  <a:pt x="13666" y="2185"/>
                  <a:pt x="13673" y="2179"/>
                </a:cubicBezTo>
                <a:cubicBezTo>
                  <a:pt x="13676" y="2176"/>
                  <a:pt x="13680" y="2175"/>
                  <a:pt x="13683" y="2175"/>
                </a:cubicBezTo>
                <a:cubicBezTo>
                  <a:pt x="13704" y="2175"/>
                  <a:pt x="13724" y="2223"/>
                  <a:pt x="13743" y="2223"/>
                </a:cubicBezTo>
                <a:cubicBezTo>
                  <a:pt x="13751" y="2223"/>
                  <a:pt x="13759" y="2215"/>
                  <a:pt x="13766" y="2192"/>
                </a:cubicBezTo>
                <a:cubicBezTo>
                  <a:pt x="13770" y="2179"/>
                  <a:pt x="13775" y="2173"/>
                  <a:pt x="13779" y="2173"/>
                </a:cubicBezTo>
                <a:cubicBezTo>
                  <a:pt x="13794" y="2173"/>
                  <a:pt x="13809" y="2224"/>
                  <a:pt x="13829" y="2224"/>
                </a:cubicBezTo>
                <a:cubicBezTo>
                  <a:pt x="13834" y="2224"/>
                  <a:pt x="13839" y="2220"/>
                  <a:pt x="13845" y="2210"/>
                </a:cubicBezTo>
                <a:cubicBezTo>
                  <a:pt x="13867" y="2173"/>
                  <a:pt x="13914" y="2195"/>
                  <a:pt x="13948" y="2181"/>
                </a:cubicBezTo>
                <a:cubicBezTo>
                  <a:pt x="13994" y="2162"/>
                  <a:pt x="14037" y="2132"/>
                  <a:pt x="14081" y="2107"/>
                </a:cubicBezTo>
                <a:cubicBezTo>
                  <a:pt x="14079" y="2050"/>
                  <a:pt x="14083" y="2010"/>
                  <a:pt x="14101" y="2010"/>
                </a:cubicBezTo>
                <a:cubicBezTo>
                  <a:pt x="14109" y="2010"/>
                  <a:pt x="14119" y="2017"/>
                  <a:pt x="14132" y="2034"/>
                </a:cubicBezTo>
                <a:cubicBezTo>
                  <a:pt x="14125" y="2072"/>
                  <a:pt x="14117" y="2109"/>
                  <a:pt x="14109" y="2147"/>
                </a:cubicBezTo>
                <a:cubicBezTo>
                  <a:pt x="14170" y="2192"/>
                  <a:pt x="14225" y="2234"/>
                  <a:pt x="14284" y="2278"/>
                </a:cubicBezTo>
                <a:cubicBezTo>
                  <a:pt x="14285" y="2273"/>
                  <a:pt x="14294" y="2256"/>
                  <a:pt x="14303" y="2240"/>
                </a:cubicBezTo>
                <a:cubicBezTo>
                  <a:pt x="14313" y="2256"/>
                  <a:pt x="14325" y="2273"/>
                  <a:pt x="14335" y="2291"/>
                </a:cubicBezTo>
                <a:cubicBezTo>
                  <a:pt x="14341" y="2275"/>
                  <a:pt x="14347" y="2262"/>
                  <a:pt x="14353" y="2248"/>
                </a:cubicBezTo>
                <a:cubicBezTo>
                  <a:pt x="14375" y="2265"/>
                  <a:pt x="14397" y="2282"/>
                  <a:pt x="14420" y="2300"/>
                </a:cubicBezTo>
                <a:cubicBezTo>
                  <a:pt x="14426" y="2248"/>
                  <a:pt x="14429" y="2216"/>
                  <a:pt x="14434" y="2182"/>
                </a:cubicBezTo>
                <a:cubicBezTo>
                  <a:pt x="14454" y="2206"/>
                  <a:pt x="14473" y="2228"/>
                  <a:pt x="14491" y="2247"/>
                </a:cubicBezTo>
                <a:cubicBezTo>
                  <a:pt x="14504" y="2217"/>
                  <a:pt x="14513" y="2200"/>
                  <a:pt x="14522" y="2182"/>
                </a:cubicBezTo>
                <a:cubicBezTo>
                  <a:pt x="14532" y="2200"/>
                  <a:pt x="14544" y="2216"/>
                  <a:pt x="14550" y="2226"/>
                </a:cubicBezTo>
                <a:cubicBezTo>
                  <a:pt x="14585" y="2187"/>
                  <a:pt x="14618" y="2151"/>
                  <a:pt x="14647" y="2117"/>
                </a:cubicBezTo>
                <a:cubicBezTo>
                  <a:pt x="14671" y="2145"/>
                  <a:pt x="14691" y="2169"/>
                  <a:pt x="14709" y="2190"/>
                </a:cubicBezTo>
                <a:cubicBezTo>
                  <a:pt x="14732" y="2142"/>
                  <a:pt x="14752" y="2104"/>
                  <a:pt x="14772" y="2062"/>
                </a:cubicBezTo>
                <a:cubicBezTo>
                  <a:pt x="14782" y="2113"/>
                  <a:pt x="14787" y="2138"/>
                  <a:pt x="14794" y="2175"/>
                </a:cubicBezTo>
                <a:cubicBezTo>
                  <a:pt x="14807" y="2156"/>
                  <a:pt x="14819" y="2138"/>
                  <a:pt x="14822" y="2135"/>
                </a:cubicBezTo>
                <a:cubicBezTo>
                  <a:pt x="14862" y="2147"/>
                  <a:pt x="14905" y="2180"/>
                  <a:pt x="14935" y="2180"/>
                </a:cubicBezTo>
                <a:cubicBezTo>
                  <a:pt x="14945" y="2180"/>
                  <a:pt x="14953" y="2177"/>
                  <a:pt x="14959" y="2169"/>
                </a:cubicBezTo>
                <a:cubicBezTo>
                  <a:pt x="15005" y="2112"/>
                  <a:pt x="15063" y="2160"/>
                  <a:pt x="15097" y="2113"/>
                </a:cubicBezTo>
                <a:cubicBezTo>
                  <a:pt x="15126" y="2073"/>
                  <a:pt x="15156" y="2059"/>
                  <a:pt x="15185" y="2059"/>
                </a:cubicBezTo>
                <a:cubicBezTo>
                  <a:pt x="15203" y="2059"/>
                  <a:pt x="15220" y="2064"/>
                  <a:pt x="15237" y="2072"/>
                </a:cubicBezTo>
                <a:cubicBezTo>
                  <a:pt x="15239" y="2073"/>
                  <a:pt x="15241" y="2073"/>
                  <a:pt x="15243" y="2073"/>
                </a:cubicBezTo>
                <a:cubicBezTo>
                  <a:pt x="15265" y="2073"/>
                  <a:pt x="15273" y="2014"/>
                  <a:pt x="15291" y="2014"/>
                </a:cubicBezTo>
                <a:cubicBezTo>
                  <a:pt x="15298" y="2014"/>
                  <a:pt x="15306" y="2022"/>
                  <a:pt x="15316" y="2044"/>
                </a:cubicBezTo>
                <a:cubicBezTo>
                  <a:pt x="15317" y="2045"/>
                  <a:pt x="15318" y="2046"/>
                  <a:pt x="15320" y="2046"/>
                </a:cubicBezTo>
                <a:cubicBezTo>
                  <a:pt x="15332" y="2046"/>
                  <a:pt x="15366" y="2002"/>
                  <a:pt x="15389" y="1982"/>
                </a:cubicBezTo>
                <a:cubicBezTo>
                  <a:pt x="15377" y="1959"/>
                  <a:pt x="15366" y="1939"/>
                  <a:pt x="15356" y="1919"/>
                </a:cubicBezTo>
                <a:cubicBezTo>
                  <a:pt x="15389" y="1897"/>
                  <a:pt x="15419" y="1875"/>
                  <a:pt x="15453" y="1850"/>
                </a:cubicBezTo>
                <a:cubicBezTo>
                  <a:pt x="15458" y="1856"/>
                  <a:pt x="15469" y="1875"/>
                  <a:pt x="15481" y="1894"/>
                </a:cubicBezTo>
                <a:cubicBezTo>
                  <a:pt x="15511" y="1869"/>
                  <a:pt x="15556" y="1888"/>
                  <a:pt x="15572" y="1857"/>
                </a:cubicBezTo>
                <a:cubicBezTo>
                  <a:pt x="15583" y="1838"/>
                  <a:pt x="15591" y="1830"/>
                  <a:pt x="15600" y="1830"/>
                </a:cubicBezTo>
                <a:cubicBezTo>
                  <a:pt x="15626" y="1830"/>
                  <a:pt x="15645" y="1900"/>
                  <a:pt x="15670" y="1900"/>
                </a:cubicBezTo>
                <a:cubicBezTo>
                  <a:pt x="15671" y="1900"/>
                  <a:pt x="15671" y="1900"/>
                  <a:pt x="15671" y="1900"/>
                </a:cubicBezTo>
                <a:cubicBezTo>
                  <a:pt x="15671" y="1900"/>
                  <a:pt x="15672" y="1900"/>
                  <a:pt x="15672" y="1900"/>
                </a:cubicBezTo>
                <a:cubicBezTo>
                  <a:pt x="15704" y="1900"/>
                  <a:pt x="15741" y="1957"/>
                  <a:pt x="15774" y="1989"/>
                </a:cubicBezTo>
                <a:cubicBezTo>
                  <a:pt x="15776" y="1957"/>
                  <a:pt x="15777" y="1931"/>
                  <a:pt x="15778" y="1907"/>
                </a:cubicBezTo>
                <a:cubicBezTo>
                  <a:pt x="15791" y="1910"/>
                  <a:pt x="15807" y="1921"/>
                  <a:pt x="15819" y="1921"/>
                </a:cubicBezTo>
                <a:cubicBezTo>
                  <a:pt x="15823" y="1921"/>
                  <a:pt x="15826" y="1920"/>
                  <a:pt x="15828" y="1916"/>
                </a:cubicBezTo>
                <a:cubicBezTo>
                  <a:pt x="15837" y="1901"/>
                  <a:pt x="15845" y="1895"/>
                  <a:pt x="15853" y="1895"/>
                </a:cubicBezTo>
                <a:cubicBezTo>
                  <a:pt x="15864" y="1895"/>
                  <a:pt x="15875" y="1905"/>
                  <a:pt x="15889" y="1922"/>
                </a:cubicBezTo>
                <a:cubicBezTo>
                  <a:pt x="15903" y="1940"/>
                  <a:pt x="15924" y="1946"/>
                  <a:pt x="15942" y="1946"/>
                </a:cubicBezTo>
                <a:cubicBezTo>
                  <a:pt x="15946" y="1946"/>
                  <a:pt x="15950" y="1946"/>
                  <a:pt x="15954" y="1945"/>
                </a:cubicBezTo>
                <a:cubicBezTo>
                  <a:pt x="15974" y="1942"/>
                  <a:pt x="15992" y="1917"/>
                  <a:pt x="16011" y="1903"/>
                </a:cubicBezTo>
                <a:cubicBezTo>
                  <a:pt x="16023" y="1914"/>
                  <a:pt x="16040" y="1931"/>
                  <a:pt x="16057" y="1947"/>
                </a:cubicBezTo>
                <a:cubicBezTo>
                  <a:pt x="16069" y="1960"/>
                  <a:pt x="16082" y="1975"/>
                  <a:pt x="16083" y="1975"/>
                </a:cubicBezTo>
                <a:cubicBezTo>
                  <a:pt x="16083" y="1975"/>
                  <a:pt x="16082" y="1974"/>
                  <a:pt x="16082" y="1973"/>
                </a:cubicBezTo>
                <a:cubicBezTo>
                  <a:pt x="16115" y="1968"/>
                  <a:pt x="16145" y="1951"/>
                  <a:pt x="16165" y="1951"/>
                </a:cubicBezTo>
                <a:cubicBezTo>
                  <a:pt x="16173" y="1951"/>
                  <a:pt x="16179" y="1954"/>
                  <a:pt x="16183" y="1961"/>
                </a:cubicBezTo>
                <a:cubicBezTo>
                  <a:pt x="16193" y="1983"/>
                  <a:pt x="16201" y="1991"/>
                  <a:pt x="16207" y="1991"/>
                </a:cubicBezTo>
                <a:cubicBezTo>
                  <a:pt x="16222" y="1991"/>
                  <a:pt x="16229" y="1946"/>
                  <a:pt x="16243" y="1946"/>
                </a:cubicBezTo>
                <a:cubicBezTo>
                  <a:pt x="16244" y="1946"/>
                  <a:pt x="16245" y="1946"/>
                  <a:pt x="16246" y="1947"/>
                </a:cubicBezTo>
                <a:cubicBezTo>
                  <a:pt x="16277" y="1961"/>
                  <a:pt x="16307" y="1981"/>
                  <a:pt x="16318" y="1987"/>
                </a:cubicBezTo>
                <a:cubicBezTo>
                  <a:pt x="16385" y="1964"/>
                  <a:pt x="16435" y="1948"/>
                  <a:pt x="16504" y="1928"/>
                </a:cubicBezTo>
                <a:cubicBezTo>
                  <a:pt x="16517" y="1969"/>
                  <a:pt x="16535" y="2020"/>
                  <a:pt x="16549" y="2067"/>
                </a:cubicBezTo>
                <a:cubicBezTo>
                  <a:pt x="16598" y="2042"/>
                  <a:pt x="16639" y="2019"/>
                  <a:pt x="16680" y="2001"/>
                </a:cubicBezTo>
                <a:cubicBezTo>
                  <a:pt x="16726" y="1982"/>
                  <a:pt x="16773" y="1970"/>
                  <a:pt x="16824" y="1954"/>
                </a:cubicBezTo>
                <a:cubicBezTo>
                  <a:pt x="16852" y="1991"/>
                  <a:pt x="16878" y="2007"/>
                  <a:pt x="16905" y="2007"/>
                </a:cubicBezTo>
                <a:cubicBezTo>
                  <a:pt x="16939" y="2007"/>
                  <a:pt x="16972" y="1981"/>
                  <a:pt x="17004" y="1942"/>
                </a:cubicBezTo>
                <a:cubicBezTo>
                  <a:pt x="17024" y="1961"/>
                  <a:pt x="17046" y="1995"/>
                  <a:pt x="17065" y="1995"/>
                </a:cubicBezTo>
                <a:cubicBezTo>
                  <a:pt x="17065" y="1995"/>
                  <a:pt x="17065" y="1995"/>
                  <a:pt x="17066" y="1995"/>
                </a:cubicBezTo>
                <a:cubicBezTo>
                  <a:pt x="17092" y="1993"/>
                  <a:pt x="17126" y="1953"/>
                  <a:pt x="17146" y="1953"/>
                </a:cubicBezTo>
                <a:cubicBezTo>
                  <a:pt x="17151" y="1953"/>
                  <a:pt x="17155" y="1955"/>
                  <a:pt x="17158" y="1960"/>
                </a:cubicBezTo>
                <a:cubicBezTo>
                  <a:pt x="17181" y="1992"/>
                  <a:pt x="17201" y="1997"/>
                  <a:pt x="17221" y="1997"/>
                </a:cubicBezTo>
                <a:cubicBezTo>
                  <a:pt x="17232" y="1997"/>
                  <a:pt x="17242" y="1996"/>
                  <a:pt x="17253" y="1996"/>
                </a:cubicBezTo>
                <a:cubicBezTo>
                  <a:pt x="17257" y="1996"/>
                  <a:pt x="17262" y="1996"/>
                  <a:pt x="17266" y="1997"/>
                </a:cubicBezTo>
                <a:cubicBezTo>
                  <a:pt x="17269" y="1998"/>
                  <a:pt x="17273" y="1998"/>
                  <a:pt x="17277" y="1998"/>
                </a:cubicBezTo>
                <a:cubicBezTo>
                  <a:pt x="17287" y="1998"/>
                  <a:pt x="17298" y="1994"/>
                  <a:pt x="17304" y="1984"/>
                </a:cubicBezTo>
                <a:cubicBezTo>
                  <a:pt x="17385" y="1845"/>
                  <a:pt x="17509" y="1926"/>
                  <a:pt x="17597" y="1828"/>
                </a:cubicBezTo>
                <a:cubicBezTo>
                  <a:pt x="17606" y="1836"/>
                  <a:pt x="17614" y="1839"/>
                  <a:pt x="17622" y="1839"/>
                </a:cubicBezTo>
                <a:cubicBezTo>
                  <a:pt x="17651" y="1839"/>
                  <a:pt x="17676" y="1798"/>
                  <a:pt x="17705" y="1798"/>
                </a:cubicBezTo>
                <a:cubicBezTo>
                  <a:pt x="17716" y="1798"/>
                  <a:pt x="17727" y="1803"/>
                  <a:pt x="17738" y="1817"/>
                </a:cubicBezTo>
                <a:cubicBezTo>
                  <a:pt x="17777" y="1722"/>
                  <a:pt x="17803" y="1675"/>
                  <a:pt x="17814" y="1675"/>
                </a:cubicBezTo>
                <a:cubicBezTo>
                  <a:pt x="17815" y="1675"/>
                  <a:pt x="17817" y="1676"/>
                  <a:pt x="17818" y="1678"/>
                </a:cubicBezTo>
                <a:lnTo>
                  <a:pt x="17832" y="1754"/>
                </a:lnTo>
                <a:cubicBezTo>
                  <a:pt x="17879" y="1718"/>
                  <a:pt x="17929" y="1711"/>
                  <a:pt x="17980" y="1711"/>
                </a:cubicBezTo>
                <a:cubicBezTo>
                  <a:pt x="18012" y="1711"/>
                  <a:pt x="18045" y="1714"/>
                  <a:pt x="18077" y="1714"/>
                </a:cubicBezTo>
                <a:cubicBezTo>
                  <a:pt x="18149" y="1714"/>
                  <a:pt x="18218" y="1700"/>
                  <a:pt x="18275" y="1610"/>
                </a:cubicBezTo>
                <a:cubicBezTo>
                  <a:pt x="18310" y="1647"/>
                  <a:pt x="18340" y="1675"/>
                  <a:pt x="18362" y="1698"/>
                </a:cubicBezTo>
                <a:cubicBezTo>
                  <a:pt x="18403" y="1642"/>
                  <a:pt x="18443" y="1585"/>
                  <a:pt x="18481" y="1532"/>
                </a:cubicBezTo>
                <a:cubicBezTo>
                  <a:pt x="18505" y="1561"/>
                  <a:pt x="18519" y="1580"/>
                  <a:pt x="18536" y="1601"/>
                </a:cubicBezTo>
                <a:cubicBezTo>
                  <a:pt x="18559" y="1578"/>
                  <a:pt x="18580" y="1554"/>
                  <a:pt x="18600" y="1532"/>
                </a:cubicBezTo>
                <a:cubicBezTo>
                  <a:pt x="18616" y="1558"/>
                  <a:pt x="18627" y="1578"/>
                  <a:pt x="18639" y="1595"/>
                </a:cubicBezTo>
                <a:cubicBezTo>
                  <a:pt x="18646" y="1578"/>
                  <a:pt x="18655" y="1560"/>
                  <a:pt x="18664" y="1544"/>
                </a:cubicBezTo>
                <a:cubicBezTo>
                  <a:pt x="18672" y="1558"/>
                  <a:pt x="18681" y="1571"/>
                  <a:pt x="18683" y="1575"/>
                </a:cubicBezTo>
                <a:lnTo>
                  <a:pt x="18683" y="1575"/>
                </a:lnTo>
                <a:cubicBezTo>
                  <a:pt x="18752" y="1563"/>
                  <a:pt x="18811" y="1542"/>
                  <a:pt x="18868" y="1542"/>
                </a:cubicBezTo>
                <a:cubicBezTo>
                  <a:pt x="18877" y="1542"/>
                  <a:pt x="18885" y="1543"/>
                  <a:pt x="18893" y="1544"/>
                </a:cubicBezTo>
                <a:cubicBezTo>
                  <a:pt x="18958" y="1551"/>
                  <a:pt x="19025" y="1589"/>
                  <a:pt x="19093" y="1616"/>
                </a:cubicBezTo>
                <a:cubicBezTo>
                  <a:pt x="19099" y="1642"/>
                  <a:pt x="19108" y="1675"/>
                  <a:pt x="19117" y="1716"/>
                </a:cubicBezTo>
                <a:cubicBezTo>
                  <a:pt x="19133" y="1706"/>
                  <a:pt x="19146" y="1697"/>
                  <a:pt x="19159" y="1686"/>
                </a:cubicBezTo>
                <a:cubicBezTo>
                  <a:pt x="19146" y="1654"/>
                  <a:pt x="19137" y="1635"/>
                  <a:pt x="19120" y="1595"/>
                </a:cubicBezTo>
                <a:cubicBezTo>
                  <a:pt x="19147" y="1595"/>
                  <a:pt x="19169" y="1593"/>
                  <a:pt x="19189" y="1593"/>
                </a:cubicBezTo>
                <a:cubicBezTo>
                  <a:pt x="19202" y="1593"/>
                  <a:pt x="19214" y="1594"/>
                  <a:pt x="19226" y="1597"/>
                </a:cubicBezTo>
                <a:cubicBezTo>
                  <a:pt x="19242" y="1600"/>
                  <a:pt x="19259" y="1626"/>
                  <a:pt x="19276" y="1638"/>
                </a:cubicBezTo>
                <a:cubicBezTo>
                  <a:pt x="19290" y="1648"/>
                  <a:pt x="19358" y="1653"/>
                  <a:pt x="19405" y="1653"/>
                </a:cubicBezTo>
                <a:cubicBezTo>
                  <a:pt x="19424" y="1653"/>
                  <a:pt x="19438" y="1652"/>
                  <a:pt x="19446" y="1651"/>
                </a:cubicBezTo>
                <a:cubicBezTo>
                  <a:pt x="19477" y="1645"/>
                  <a:pt x="19505" y="1653"/>
                  <a:pt x="19532" y="1603"/>
                </a:cubicBezTo>
                <a:cubicBezTo>
                  <a:pt x="19535" y="1596"/>
                  <a:pt x="19540" y="1593"/>
                  <a:pt x="19547" y="1593"/>
                </a:cubicBezTo>
                <a:cubicBezTo>
                  <a:pt x="19565" y="1593"/>
                  <a:pt x="19592" y="1615"/>
                  <a:pt x="19601" y="1617"/>
                </a:cubicBezTo>
                <a:cubicBezTo>
                  <a:pt x="19662" y="1600"/>
                  <a:pt x="19722" y="1589"/>
                  <a:pt x="19780" y="1589"/>
                </a:cubicBezTo>
                <a:cubicBezTo>
                  <a:pt x="19900" y="1589"/>
                  <a:pt x="20016" y="1633"/>
                  <a:pt x="20133" y="1750"/>
                </a:cubicBezTo>
                <a:cubicBezTo>
                  <a:pt x="20135" y="1722"/>
                  <a:pt x="20136" y="1695"/>
                  <a:pt x="20138" y="1647"/>
                </a:cubicBezTo>
                <a:cubicBezTo>
                  <a:pt x="20147" y="1647"/>
                  <a:pt x="20161" y="1653"/>
                  <a:pt x="20172" y="1653"/>
                </a:cubicBezTo>
                <a:cubicBezTo>
                  <a:pt x="20178" y="1653"/>
                  <a:pt x="20183" y="1651"/>
                  <a:pt x="20186" y="1645"/>
                </a:cubicBezTo>
                <a:cubicBezTo>
                  <a:pt x="20206" y="1603"/>
                  <a:pt x="20228" y="1587"/>
                  <a:pt x="20250" y="1587"/>
                </a:cubicBezTo>
                <a:cubicBezTo>
                  <a:pt x="20281" y="1587"/>
                  <a:pt x="20313" y="1619"/>
                  <a:pt x="20344" y="1654"/>
                </a:cubicBezTo>
                <a:cubicBezTo>
                  <a:pt x="20370" y="1685"/>
                  <a:pt x="20392" y="1698"/>
                  <a:pt x="20413" y="1698"/>
                </a:cubicBezTo>
                <a:cubicBezTo>
                  <a:pt x="20435" y="1698"/>
                  <a:pt x="20455" y="1684"/>
                  <a:pt x="20479" y="1661"/>
                </a:cubicBezTo>
                <a:cubicBezTo>
                  <a:pt x="20486" y="1655"/>
                  <a:pt x="20493" y="1653"/>
                  <a:pt x="20501" y="1653"/>
                </a:cubicBezTo>
                <a:cubicBezTo>
                  <a:pt x="20527" y="1653"/>
                  <a:pt x="20557" y="1678"/>
                  <a:pt x="20566" y="1680"/>
                </a:cubicBezTo>
                <a:cubicBezTo>
                  <a:pt x="20641" y="1658"/>
                  <a:pt x="20694" y="1641"/>
                  <a:pt x="20775" y="1616"/>
                </a:cubicBezTo>
                <a:cubicBezTo>
                  <a:pt x="20728" y="1558"/>
                  <a:pt x="20707" y="1532"/>
                  <a:pt x="20685" y="1505"/>
                </a:cubicBezTo>
                <a:cubicBezTo>
                  <a:pt x="20706" y="1480"/>
                  <a:pt x="20728" y="1454"/>
                  <a:pt x="20747" y="1430"/>
                </a:cubicBezTo>
                <a:cubicBezTo>
                  <a:pt x="20766" y="1483"/>
                  <a:pt x="20785" y="1535"/>
                  <a:pt x="20803" y="1583"/>
                </a:cubicBezTo>
                <a:cubicBezTo>
                  <a:pt x="20819" y="1587"/>
                  <a:pt x="20835" y="1589"/>
                  <a:pt x="20852" y="1589"/>
                </a:cubicBezTo>
                <a:cubicBezTo>
                  <a:pt x="20879" y="1589"/>
                  <a:pt x="20906" y="1585"/>
                  <a:pt x="20932" y="1585"/>
                </a:cubicBezTo>
                <a:cubicBezTo>
                  <a:pt x="20976" y="1585"/>
                  <a:pt x="21019" y="1595"/>
                  <a:pt x="21062" y="1650"/>
                </a:cubicBezTo>
                <a:cubicBezTo>
                  <a:pt x="21073" y="1626"/>
                  <a:pt x="21082" y="1607"/>
                  <a:pt x="21088" y="1594"/>
                </a:cubicBezTo>
                <a:cubicBezTo>
                  <a:pt x="21126" y="1632"/>
                  <a:pt x="21163" y="1669"/>
                  <a:pt x="21200" y="1704"/>
                </a:cubicBezTo>
                <a:cubicBezTo>
                  <a:pt x="21215" y="1682"/>
                  <a:pt x="21228" y="1663"/>
                  <a:pt x="21241" y="1642"/>
                </a:cubicBezTo>
                <a:cubicBezTo>
                  <a:pt x="21269" y="1664"/>
                  <a:pt x="21297" y="1683"/>
                  <a:pt x="21325" y="1706"/>
                </a:cubicBezTo>
                <a:cubicBezTo>
                  <a:pt x="21331" y="1651"/>
                  <a:pt x="21334" y="1619"/>
                  <a:pt x="21338" y="1583"/>
                </a:cubicBezTo>
                <a:cubicBezTo>
                  <a:pt x="21351" y="1605"/>
                  <a:pt x="21365" y="1639"/>
                  <a:pt x="21373" y="1639"/>
                </a:cubicBezTo>
                <a:cubicBezTo>
                  <a:pt x="21373" y="1639"/>
                  <a:pt x="21373" y="1639"/>
                  <a:pt x="21374" y="1639"/>
                </a:cubicBezTo>
                <a:cubicBezTo>
                  <a:pt x="21391" y="1633"/>
                  <a:pt x="21410" y="1593"/>
                  <a:pt x="21422" y="1593"/>
                </a:cubicBezTo>
                <a:cubicBezTo>
                  <a:pt x="21424" y="1593"/>
                  <a:pt x="21425" y="1594"/>
                  <a:pt x="21427" y="1595"/>
                </a:cubicBezTo>
                <a:cubicBezTo>
                  <a:pt x="21445" y="1614"/>
                  <a:pt x="21457" y="1634"/>
                  <a:pt x="21473" y="1634"/>
                </a:cubicBezTo>
                <a:cubicBezTo>
                  <a:pt x="21481" y="1634"/>
                  <a:pt x="21489" y="1630"/>
                  <a:pt x="21499" y="1620"/>
                </a:cubicBezTo>
                <a:cubicBezTo>
                  <a:pt x="21517" y="1604"/>
                  <a:pt x="21551" y="1583"/>
                  <a:pt x="21573" y="1583"/>
                </a:cubicBezTo>
                <a:cubicBezTo>
                  <a:pt x="21580" y="1583"/>
                  <a:pt x="21586" y="1585"/>
                  <a:pt x="21590" y="1591"/>
                </a:cubicBezTo>
                <a:cubicBezTo>
                  <a:pt x="21617" y="1634"/>
                  <a:pt x="21643" y="1644"/>
                  <a:pt x="21668" y="1644"/>
                </a:cubicBezTo>
                <a:cubicBezTo>
                  <a:pt x="21689" y="1644"/>
                  <a:pt x="21709" y="1637"/>
                  <a:pt x="21729" y="1637"/>
                </a:cubicBezTo>
                <a:cubicBezTo>
                  <a:pt x="21740" y="1637"/>
                  <a:pt x="21750" y="1639"/>
                  <a:pt x="21760" y="1645"/>
                </a:cubicBezTo>
                <a:cubicBezTo>
                  <a:pt x="21777" y="1582"/>
                  <a:pt x="21791" y="1526"/>
                  <a:pt x="21812" y="1444"/>
                </a:cubicBezTo>
                <a:cubicBezTo>
                  <a:pt x="21824" y="1530"/>
                  <a:pt x="21831" y="1582"/>
                  <a:pt x="21841" y="1658"/>
                </a:cubicBezTo>
                <a:cubicBezTo>
                  <a:pt x="21861" y="1560"/>
                  <a:pt x="21877" y="1482"/>
                  <a:pt x="21897" y="1372"/>
                </a:cubicBezTo>
                <a:cubicBezTo>
                  <a:pt x="21924" y="1444"/>
                  <a:pt x="21937" y="1485"/>
                  <a:pt x="21953" y="1527"/>
                </a:cubicBezTo>
                <a:cubicBezTo>
                  <a:pt x="21959" y="1489"/>
                  <a:pt x="21965" y="1452"/>
                  <a:pt x="21972" y="1414"/>
                </a:cubicBezTo>
                <a:cubicBezTo>
                  <a:pt x="21983" y="1432"/>
                  <a:pt x="21990" y="1445"/>
                  <a:pt x="21997" y="1460"/>
                </a:cubicBezTo>
                <a:cubicBezTo>
                  <a:pt x="22009" y="1448"/>
                  <a:pt x="22021" y="1435"/>
                  <a:pt x="22036" y="1420"/>
                </a:cubicBezTo>
                <a:cubicBezTo>
                  <a:pt x="22044" y="1476"/>
                  <a:pt x="22052" y="1529"/>
                  <a:pt x="22058" y="1576"/>
                </a:cubicBezTo>
                <a:cubicBezTo>
                  <a:pt x="22073" y="1583"/>
                  <a:pt x="22088" y="1585"/>
                  <a:pt x="22103" y="1585"/>
                </a:cubicBezTo>
                <a:cubicBezTo>
                  <a:pt x="22128" y="1585"/>
                  <a:pt x="22152" y="1579"/>
                  <a:pt x="22175" y="1579"/>
                </a:cubicBezTo>
                <a:cubicBezTo>
                  <a:pt x="22206" y="1579"/>
                  <a:pt x="22236" y="1589"/>
                  <a:pt x="22265" y="1632"/>
                </a:cubicBezTo>
                <a:cubicBezTo>
                  <a:pt x="22290" y="1600"/>
                  <a:pt x="22318" y="1566"/>
                  <a:pt x="22345" y="1532"/>
                </a:cubicBezTo>
                <a:cubicBezTo>
                  <a:pt x="22369" y="1593"/>
                  <a:pt x="22374" y="1694"/>
                  <a:pt x="22431" y="1694"/>
                </a:cubicBezTo>
                <a:cubicBezTo>
                  <a:pt x="22432" y="1694"/>
                  <a:pt x="22434" y="1694"/>
                  <a:pt x="22436" y="1694"/>
                </a:cubicBezTo>
                <a:cubicBezTo>
                  <a:pt x="22442" y="1661"/>
                  <a:pt x="22448" y="1623"/>
                  <a:pt x="22455" y="1583"/>
                </a:cubicBezTo>
                <a:cubicBezTo>
                  <a:pt x="22467" y="1601"/>
                  <a:pt x="22477" y="1619"/>
                  <a:pt x="22489" y="1638"/>
                </a:cubicBezTo>
                <a:cubicBezTo>
                  <a:pt x="22499" y="1611"/>
                  <a:pt x="22509" y="1585"/>
                  <a:pt x="22521" y="1557"/>
                </a:cubicBezTo>
                <a:cubicBezTo>
                  <a:pt x="22509" y="1523"/>
                  <a:pt x="22496" y="1488"/>
                  <a:pt x="22483" y="1450"/>
                </a:cubicBezTo>
                <a:lnTo>
                  <a:pt x="22524" y="1366"/>
                </a:lnTo>
                <a:cubicBezTo>
                  <a:pt x="22537" y="1380"/>
                  <a:pt x="22552" y="1398"/>
                  <a:pt x="22568" y="1417"/>
                </a:cubicBezTo>
                <a:cubicBezTo>
                  <a:pt x="22586" y="1395"/>
                  <a:pt x="22603" y="1373"/>
                  <a:pt x="22620" y="1352"/>
                </a:cubicBezTo>
                <a:cubicBezTo>
                  <a:pt x="22630" y="1361"/>
                  <a:pt x="22639" y="1366"/>
                  <a:pt x="22648" y="1374"/>
                </a:cubicBezTo>
                <a:cubicBezTo>
                  <a:pt x="22654" y="1383"/>
                  <a:pt x="22661" y="1395"/>
                  <a:pt x="22661" y="1395"/>
                </a:cubicBezTo>
                <a:cubicBezTo>
                  <a:pt x="22661" y="1395"/>
                  <a:pt x="22661" y="1395"/>
                  <a:pt x="22661" y="1395"/>
                </a:cubicBezTo>
                <a:cubicBezTo>
                  <a:pt x="22699" y="1365"/>
                  <a:pt x="22737" y="1353"/>
                  <a:pt x="22775" y="1353"/>
                </a:cubicBezTo>
                <a:cubicBezTo>
                  <a:pt x="22861" y="1353"/>
                  <a:pt x="22946" y="1414"/>
                  <a:pt x="23030" y="1466"/>
                </a:cubicBezTo>
                <a:cubicBezTo>
                  <a:pt x="23051" y="1444"/>
                  <a:pt x="23071" y="1432"/>
                  <a:pt x="23090" y="1432"/>
                </a:cubicBezTo>
                <a:cubicBezTo>
                  <a:pt x="23105" y="1432"/>
                  <a:pt x="23120" y="1440"/>
                  <a:pt x="23135" y="1454"/>
                </a:cubicBezTo>
                <a:cubicBezTo>
                  <a:pt x="23170" y="1420"/>
                  <a:pt x="23204" y="1407"/>
                  <a:pt x="23237" y="1407"/>
                </a:cubicBezTo>
                <a:cubicBezTo>
                  <a:pt x="23308" y="1407"/>
                  <a:pt x="23373" y="1465"/>
                  <a:pt x="23427" y="1505"/>
                </a:cubicBezTo>
                <a:cubicBezTo>
                  <a:pt x="23497" y="1482"/>
                  <a:pt x="23547" y="1466"/>
                  <a:pt x="23600" y="1448"/>
                </a:cubicBezTo>
                <a:cubicBezTo>
                  <a:pt x="23611" y="1419"/>
                  <a:pt x="23626" y="1385"/>
                  <a:pt x="23636" y="1361"/>
                </a:cubicBezTo>
                <a:cubicBezTo>
                  <a:pt x="23669" y="1432"/>
                  <a:pt x="23702" y="1505"/>
                  <a:pt x="23733" y="1570"/>
                </a:cubicBezTo>
                <a:cubicBezTo>
                  <a:pt x="23766" y="1532"/>
                  <a:pt x="23791" y="1502"/>
                  <a:pt x="23817" y="1472"/>
                </a:cubicBezTo>
                <a:cubicBezTo>
                  <a:pt x="23846" y="1510"/>
                  <a:pt x="23874" y="1526"/>
                  <a:pt x="23901" y="1526"/>
                </a:cubicBezTo>
                <a:cubicBezTo>
                  <a:pt x="23935" y="1526"/>
                  <a:pt x="23968" y="1500"/>
                  <a:pt x="24000" y="1461"/>
                </a:cubicBezTo>
                <a:cubicBezTo>
                  <a:pt x="24019" y="1482"/>
                  <a:pt x="24039" y="1502"/>
                  <a:pt x="24056" y="1520"/>
                </a:cubicBezTo>
                <a:cubicBezTo>
                  <a:pt x="24093" y="1513"/>
                  <a:pt x="24096" y="1407"/>
                  <a:pt x="24132" y="1407"/>
                </a:cubicBezTo>
                <a:cubicBezTo>
                  <a:pt x="24138" y="1407"/>
                  <a:pt x="24146" y="1410"/>
                  <a:pt x="24156" y="1419"/>
                </a:cubicBezTo>
                <a:cubicBezTo>
                  <a:pt x="24163" y="1470"/>
                  <a:pt x="24170" y="1522"/>
                  <a:pt x="24178" y="1570"/>
                </a:cubicBezTo>
                <a:cubicBezTo>
                  <a:pt x="24211" y="1530"/>
                  <a:pt x="24245" y="1509"/>
                  <a:pt x="24279" y="1509"/>
                </a:cubicBezTo>
                <a:cubicBezTo>
                  <a:pt x="24309" y="1509"/>
                  <a:pt x="24339" y="1524"/>
                  <a:pt x="24370" y="1555"/>
                </a:cubicBezTo>
                <a:cubicBezTo>
                  <a:pt x="24397" y="1581"/>
                  <a:pt x="24437" y="1622"/>
                  <a:pt x="24458" y="1622"/>
                </a:cubicBezTo>
                <a:cubicBezTo>
                  <a:pt x="24462" y="1622"/>
                  <a:pt x="24465" y="1620"/>
                  <a:pt x="24468" y="1616"/>
                </a:cubicBezTo>
                <a:cubicBezTo>
                  <a:pt x="24488" y="1580"/>
                  <a:pt x="24511" y="1572"/>
                  <a:pt x="24535" y="1572"/>
                </a:cubicBezTo>
                <a:cubicBezTo>
                  <a:pt x="24554" y="1572"/>
                  <a:pt x="24574" y="1577"/>
                  <a:pt x="24593" y="1577"/>
                </a:cubicBezTo>
                <a:cubicBezTo>
                  <a:pt x="24608" y="1577"/>
                  <a:pt x="24622" y="1574"/>
                  <a:pt x="24635" y="1563"/>
                </a:cubicBezTo>
                <a:cubicBezTo>
                  <a:pt x="24646" y="1580"/>
                  <a:pt x="24656" y="1598"/>
                  <a:pt x="24666" y="1617"/>
                </a:cubicBezTo>
                <a:cubicBezTo>
                  <a:pt x="24671" y="1561"/>
                  <a:pt x="24674" y="1507"/>
                  <a:pt x="24678" y="1411"/>
                </a:cubicBezTo>
                <a:cubicBezTo>
                  <a:pt x="24697" y="1527"/>
                  <a:pt x="24706" y="1579"/>
                  <a:pt x="24712" y="1619"/>
                </a:cubicBezTo>
                <a:lnTo>
                  <a:pt x="24810" y="1619"/>
                </a:lnTo>
                <a:cubicBezTo>
                  <a:pt x="24813" y="1578"/>
                  <a:pt x="24816" y="1547"/>
                  <a:pt x="24819" y="1513"/>
                </a:cubicBezTo>
                <a:cubicBezTo>
                  <a:pt x="24835" y="1536"/>
                  <a:pt x="24846" y="1552"/>
                  <a:pt x="24856" y="1569"/>
                </a:cubicBezTo>
                <a:cubicBezTo>
                  <a:pt x="24862" y="1530"/>
                  <a:pt x="24868" y="1497"/>
                  <a:pt x="24875" y="1448"/>
                </a:cubicBezTo>
                <a:cubicBezTo>
                  <a:pt x="24888" y="1501"/>
                  <a:pt x="24897" y="1533"/>
                  <a:pt x="24909" y="1580"/>
                </a:cubicBezTo>
                <a:cubicBezTo>
                  <a:pt x="24931" y="1560"/>
                  <a:pt x="24950" y="1542"/>
                  <a:pt x="24969" y="1526"/>
                </a:cubicBezTo>
                <a:cubicBezTo>
                  <a:pt x="24980" y="1544"/>
                  <a:pt x="24987" y="1558"/>
                  <a:pt x="24990" y="1564"/>
                </a:cubicBezTo>
                <a:cubicBezTo>
                  <a:pt x="25009" y="1544"/>
                  <a:pt x="25027" y="1525"/>
                  <a:pt x="25035" y="1513"/>
                </a:cubicBezTo>
                <a:cubicBezTo>
                  <a:pt x="25063" y="1566"/>
                  <a:pt x="25084" y="1603"/>
                  <a:pt x="25116" y="1663"/>
                </a:cubicBezTo>
                <a:cubicBezTo>
                  <a:pt x="25118" y="1570"/>
                  <a:pt x="25118" y="1517"/>
                  <a:pt x="25118" y="1439"/>
                </a:cubicBezTo>
                <a:cubicBezTo>
                  <a:pt x="25165" y="1541"/>
                  <a:pt x="25205" y="1623"/>
                  <a:pt x="25233" y="1680"/>
                </a:cubicBezTo>
                <a:lnTo>
                  <a:pt x="25365" y="1680"/>
                </a:lnTo>
                <a:cubicBezTo>
                  <a:pt x="25380" y="1645"/>
                  <a:pt x="25394" y="1611"/>
                  <a:pt x="25412" y="1569"/>
                </a:cubicBezTo>
                <a:lnTo>
                  <a:pt x="25503" y="1569"/>
                </a:lnTo>
                <a:cubicBezTo>
                  <a:pt x="25517" y="1510"/>
                  <a:pt x="25528" y="1455"/>
                  <a:pt x="25534" y="1423"/>
                </a:cubicBezTo>
                <a:cubicBezTo>
                  <a:pt x="25574" y="1392"/>
                  <a:pt x="25605" y="1369"/>
                  <a:pt x="25637" y="1342"/>
                </a:cubicBezTo>
                <a:cubicBezTo>
                  <a:pt x="25655" y="1360"/>
                  <a:pt x="25675" y="1389"/>
                  <a:pt x="25696" y="1397"/>
                </a:cubicBezTo>
                <a:cubicBezTo>
                  <a:pt x="25706" y="1400"/>
                  <a:pt x="25716" y="1401"/>
                  <a:pt x="25725" y="1401"/>
                </a:cubicBezTo>
                <a:cubicBezTo>
                  <a:pt x="25741" y="1401"/>
                  <a:pt x="25756" y="1398"/>
                  <a:pt x="25768" y="1398"/>
                </a:cubicBezTo>
                <a:cubicBezTo>
                  <a:pt x="25781" y="1452"/>
                  <a:pt x="25789" y="1480"/>
                  <a:pt x="25795" y="1508"/>
                </a:cubicBezTo>
                <a:cubicBezTo>
                  <a:pt x="25800" y="1505"/>
                  <a:pt x="25808" y="1502"/>
                  <a:pt x="25814" y="1498"/>
                </a:cubicBezTo>
                <a:cubicBezTo>
                  <a:pt x="25799" y="1411"/>
                  <a:pt x="25784" y="1324"/>
                  <a:pt x="25768" y="1238"/>
                </a:cubicBezTo>
                <a:cubicBezTo>
                  <a:pt x="25774" y="1233"/>
                  <a:pt x="25780" y="1229"/>
                  <a:pt x="25786" y="1224"/>
                </a:cubicBezTo>
                <a:cubicBezTo>
                  <a:pt x="25818" y="1319"/>
                  <a:pt x="25852" y="1413"/>
                  <a:pt x="25884" y="1507"/>
                </a:cubicBezTo>
                <a:cubicBezTo>
                  <a:pt x="25887" y="1491"/>
                  <a:pt x="25890" y="1476"/>
                  <a:pt x="25893" y="1460"/>
                </a:cubicBezTo>
                <a:cubicBezTo>
                  <a:pt x="25896" y="1438"/>
                  <a:pt x="25901" y="1416"/>
                  <a:pt x="25903" y="1394"/>
                </a:cubicBezTo>
                <a:cubicBezTo>
                  <a:pt x="25947" y="1427"/>
                  <a:pt x="25964" y="1441"/>
                  <a:pt x="25988" y="1441"/>
                </a:cubicBezTo>
                <a:cubicBezTo>
                  <a:pt x="26005" y="1441"/>
                  <a:pt x="26025" y="1434"/>
                  <a:pt x="26059" y="1423"/>
                </a:cubicBezTo>
                <a:cubicBezTo>
                  <a:pt x="26061" y="1423"/>
                  <a:pt x="26062" y="1423"/>
                  <a:pt x="26063" y="1423"/>
                </a:cubicBezTo>
                <a:cubicBezTo>
                  <a:pt x="26071" y="1423"/>
                  <a:pt x="26080" y="1431"/>
                  <a:pt x="26089" y="1432"/>
                </a:cubicBezTo>
                <a:cubicBezTo>
                  <a:pt x="26166" y="1437"/>
                  <a:pt x="26244" y="1450"/>
                  <a:pt x="26321" y="1450"/>
                </a:cubicBezTo>
                <a:cubicBezTo>
                  <a:pt x="26349" y="1450"/>
                  <a:pt x="26377" y="1448"/>
                  <a:pt x="26405" y="1444"/>
                </a:cubicBezTo>
                <a:cubicBezTo>
                  <a:pt x="26427" y="1440"/>
                  <a:pt x="26447" y="1400"/>
                  <a:pt x="26472" y="1400"/>
                </a:cubicBezTo>
                <a:cubicBezTo>
                  <a:pt x="26480" y="1400"/>
                  <a:pt x="26489" y="1405"/>
                  <a:pt x="26499" y="1417"/>
                </a:cubicBezTo>
                <a:cubicBezTo>
                  <a:pt x="26506" y="1425"/>
                  <a:pt x="26512" y="1428"/>
                  <a:pt x="26518" y="1428"/>
                </a:cubicBezTo>
                <a:cubicBezTo>
                  <a:pt x="26540" y="1428"/>
                  <a:pt x="26558" y="1384"/>
                  <a:pt x="26575" y="1384"/>
                </a:cubicBezTo>
                <a:cubicBezTo>
                  <a:pt x="26580" y="1384"/>
                  <a:pt x="26584" y="1388"/>
                  <a:pt x="26589" y="1398"/>
                </a:cubicBezTo>
                <a:cubicBezTo>
                  <a:pt x="26608" y="1436"/>
                  <a:pt x="26626" y="1446"/>
                  <a:pt x="26644" y="1446"/>
                </a:cubicBezTo>
                <a:cubicBezTo>
                  <a:pt x="26668" y="1446"/>
                  <a:pt x="26692" y="1426"/>
                  <a:pt x="26716" y="1426"/>
                </a:cubicBezTo>
                <a:cubicBezTo>
                  <a:pt x="26729" y="1426"/>
                  <a:pt x="26742" y="1432"/>
                  <a:pt x="26755" y="1451"/>
                </a:cubicBezTo>
                <a:cubicBezTo>
                  <a:pt x="26769" y="1403"/>
                  <a:pt x="26787" y="1389"/>
                  <a:pt x="26807" y="1389"/>
                </a:cubicBezTo>
                <a:cubicBezTo>
                  <a:pt x="26835" y="1389"/>
                  <a:pt x="26867" y="1417"/>
                  <a:pt x="26897" y="1417"/>
                </a:cubicBezTo>
                <a:cubicBezTo>
                  <a:pt x="26908" y="1417"/>
                  <a:pt x="26919" y="1413"/>
                  <a:pt x="26929" y="1402"/>
                </a:cubicBezTo>
                <a:cubicBezTo>
                  <a:pt x="26937" y="1394"/>
                  <a:pt x="26947" y="1390"/>
                  <a:pt x="26958" y="1390"/>
                </a:cubicBezTo>
                <a:cubicBezTo>
                  <a:pt x="26990" y="1390"/>
                  <a:pt x="27031" y="1421"/>
                  <a:pt x="27060" y="1429"/>
                </a:cubicBezTo>
                <a:cubicBezTo>
                  <a:pt x="27108" y="1413"/>
                  <a:pt x="27150" y="1399"/>
                  <a:pt x="27188" y="1386"/>
                </a:cubicBezTo>
                <a:cubicBezTo>
                  <a:pt x="27201" y="1441"/>
                  <a:pt x="27208" y="1473"/>
                  <a:pt x="27217" y="1508"/>
                </a:cubicBezTo>
                <a:cubicBezTo>
                  <a:pt x="27236" y="1467"/>
                  <a:pt x="27253" y="1432"/>
                  <a:pt x="27272" y="1391"/>
                </a:cubicBezTo>
                <a:cubicBezTo>
                  <a:pt x="27288" y="1430"/>
                  <a:pt x="27303" y="1469"/>
                  <a:pt x="27317" y="1505"/>
                </a:cubicBezTo>
                <a:cubicBezTo>
                  <a:pt x="27363" y="1438"/>
                  <a:pt x="27438" y="1458"/>
                  <a:pt x="27456" y="1348"/>
                </a:cubicBezTo>
                <a:lnTo>
                  <a:pt x="27563" y="1348"/>
                </a:lnTo>
                <a:cubicBezTo>
                  <a:pt x="27554" y="1423"/>
                  <a:pt x="27548" y="1483"/>
                  <a:pt x="27535" y="1601"/>
                </a:cubicBezTo>
                <a:cubicBezTo>
                  <a:pt x="27581" y="1541"/>
                  <a:pt x="27603" y="1513"/>
                  <a:pt x="27617" y="1494"/>
                </a:cubicBezTo>
                <a:cubicBezTo>
                  <a:pt x="27606" y="1432"/>
                  <a:pt x="27595" y="1388"/>
                  <a:pt x="27585" y="1339"/>
                </a:cubicBezTo>
                <a:cubicBezTo>
                  <a:pt x="27607" y="1336"/>
                  <a:pt x="27616" y="1335"/>
                  <a:pt x="27625" y="1335"/>
                </a:cubicBezTo>
                <a:cubicBezTo>
                  <a:pt x="27640" y="1376"/>
                  <a:pt x="27654" y="1416"/>
                  <a:pt x="27679" y="1488"/>
                </a:cubicBezTo>
                <a:cubicBezTo>
                  <a:pt x="27694" y="1416"/>
                  <a:pt x="27703" y="1374"/>
                  <a:pt x="27712" y="1335"/>
                </a:cubicBezTo>
                <a:cubicBezTo>
                  <a:pt x="27725" y="1335"/>
                  <a:pt x="27738" y="1335"/>
                  <a:pt x="27751" y="1332"/>
                </a:cubicBezTo>
                <a:cubicBezTo>
                  <a:pt x="27754" y="1314"/>
                  <a:pt x="27760" y="1298"/>
                  <a:pt x="27766" y="1283"/>
                </a:cubicBezTo>
                <a:cubicBezTo>
                  <a:pt x="27769" y="1289"/>
                  <a:pt x="27772" y="1295"/>
                  <a:pt x="27775" y="1301"/>
                </a:cubicBezTo>
                <a:cubicBezTo>
                  <a:pt x="27769" y="1314"/>
                  <a:pt x="27762" y="1327"/>
                  <a:pt x="27756" y="1341"/>
                </a:cubicBezTo>
                <a:cubicBezTo>
                  <a:pt x="27753" y="1337"/>
                  <a:pt x="27752" y="1334"/>
                  <a:pt x="27751" y="1332"/>
                </a:cubicBezTo>
                <a:lnTo>
                  <a:pt x="27751" y="1332"/>
                </a:lnTo>
                <a:cubicBezTo>
                  <a:pt x="27756" y="1388"/>
                  <a:pt x="27760" y="1441"/>
                  <a:pt x="27766" y="1547"/>
                </a:cubicBezTo>
                <a:cubicBezTo>
                  <a:pt x="27785" y="1460"/>
                  <a:pt x="27793" y="1422"/>
                  <a:pt x="27801" y="1380"/>
                </a:cubicBezTo>
                <a:cubicBezTo>
                  <a:pt x="27834" y="1411"/>
                  <a:pt x="27857" y="1433"/>
                  <a:pt x="27884" y="1458"/>
                </a:cubicBezTo>
                <a:cubicBezTo>
                  <a:pt x="27893" y="1410"/>
                  <a:pt x="27898" y="1372"/>
                  <a:pt x="27907" y="1317"/>
                </a:cubicBezTo>
                <a:cubicBezTo>
                  <a:pt x="27934" y="1424"/>
                  <a:pt x="27957" y="1519"/>
                  <a:pt x="27984" y="1623"/>
                </a:cubicBezTo>
                <a:cubicBezTo>
                  <a:pt x="27993" y="1571"/>
                  <a:pt x="28007" y="1555"/>
                  <a:pt x="28022" y="1555"/>
                </a:cubicBezTo>
                <a:cubicBezTo>
                  <a:pt x="28045" y="1555"/>
                  <a:pt x="28072" y="1590"/>
                  <a:pt x="28096" y="1590"/>
                </a:cubicBezTo>
                <a:cubicBezTo>
                  <a:pt x="28100" y="1590"/>
                  <a:pt x="28104" y="1589"/>
                  <a:pt x="28107" y="1586"/>
                </a:cubicBezTo>
                <a:cubicBezTo>
                  <a:pt x="28156" y="1557"/>
                  <a:pt x="28210" y="1557"/>
                  <a:pt x="28263" y="1544"/>
                </a:cubicBezTo>
                <a:cubicBezTo>
                  <a:pt x="28263" y="1492"/>
                  <a:pt x="28265" y="1441"/>
                  <a:pt x="28266" y="1382"/>
                </a:cubicBezTo>
                <a:cubicBezTo>
                  <a:pt x="28285" y="1413"/>
                  <a:pt x="28300" y="1433"/>
                  <a:pt x="28309" y="1447"/>
                </a:cubicBezTo>
                <a:cubicBezTo>
                  <a:pt x="28353" y="1414"/>
                  <a:pt x="28387" y="1389"/>
                  <a:pt x="28419" y="1366"/>
                </a:cubicBezTo>
                <a:cubicBezTo>
                  <a:pt x="28422" y="1335"/>
                  <a:pt x="28425" y="1305"/>
                  <a:pt x="28431" y="1255"/>
                </a:cubicBezTo>
                <a:cubicBezTo>
                  <a:pt x="28446" y="1314"/>
                  <a:pt x="28453" y="1347"/>
                  <a:pt x="28465" y="1389"/>
                </a:cubicBezTo>
                <a:cubicBezTo>
                  <a:pt x="28497" y="1385"/>
                  <a:pt x="28531" y="1382"/>
                  <a:pt x="28555" y="1379"/>
                </a:cubicBezTo>
                <a:cubicBezTo>
                  <a:pt x="28562" y="1329"/>
                  <a:pt x="28565" y="1304"/>
                  <a:pt x="28574" y="1242"/>
                </a:cubicBezTo>
                <a:cubicBezTo>
                  <a:pt x="28588" y="1338"/>
                  <a:pt x="28596" y="1391"/>
                  <a:pt x="28603" y="1439"/>
                </a:cubicBezTo>
                <a:cubicBezTo>
                  <a:pt x="28618" y="1442"/>
                  <a:pt x="28627" y="1442"/>
                  <a:pt x="28636" y="1444"/>
                </a:cubicBezTo>
                <a:cubicBezTo>
                  <a:pt x="28646" y="1402"/>
                  <a:pt x="28655" y="1361"/>
                  <a:pt x="28674" y="1274"/>
                </a:cubicBezTo>
                <a:cubicBezTo>
                  <a:pt x="28702" y="1339"/>
                  <a:pt x="28718" y="1376"/>
                  <a:pt x="28739" y="1422"/>
                </a:cubicBezTo>
                <a:cubicBezTo>
                  <a:pt x="28714" y="1441"/>
                  <a:pt x="28697" y="1452"/>
                  <a:pt x="28677" y="1467"/>
                </a:cubicBezTo>
                <a:cubicBezTo>
                  <a:pt x="28703" y="1507"/>
                  <a:pt x="28725" y="1539"/>
                  <a:pt x="28744" y="1567"/>
                </a:cubicBezTo>
                <a:cubicBezTo>
                  <a:pt x="28768" y="1533"/>
                  <a:pt x="28784" y="1510"/>
                  <a:pt x="28789" y="1505"/>
                </a:cubicBezTo>
                <a:cubicBezTo>
                  <a:pt x="28819" y="1536"/>
                  <a:pt x="28840" y="1558"/>
                  <a:pt x="28850" y="1569"/>
                </a:cubicBezTo>
                <a:cubicBezTo>
                  <a:pt x="28844" y="1614"/>
                  <a:pt x="28842" y="1636"/>
                  <a:pt x="28839" y="1660"/>
                </a:cubicBezTo>
                <a:cubicBezTo>
                  <a:pt x="28921" y="1529"/>
                  <a:pt x="29027" y="1530"/>
                  <a:pt x="29106" y="1433"/>
                </a:cubicBezTo>
                <a:cubicBezTo>
                  <a:pt x="29130" y="1482"/>
                  <a:pt x="29152" y="1501"/>
                  <a:pt x="29171" y="1501"/>
                </a:cubicBezTo>
                <a:cubicBezTo>
                  <a:pt x="29195" y="1501"/>
                  <a:pt x="29216" y="1473"/>
                  <a:pt x="29236" y="1436"/>
                </a:cubicBezTo>
                <a:cubicBezTo>
                  <a:pt x="29265" y="1464"/>
                  <a:pt x="29291" y="1499"/>
                  <a:pt x="29316" y="1499"/>
                </a:cubicBezTo>
                <a:cubicBezTo>
                  <a:pt x="29331" y="1499"/>
                  <a:pt x="29345" y="1487"/>
                  <a:pt x="29359" y="1454"/>
                </a:cubicBezTo>
                <a:cubicBezTo>
                  <a:pt x="29365" y="1442"/>
                  <a:pt x="29373" y="1435"/>
                  <a:pt x="29381" y="1435"/>
                </a:cubicBezTo>
                <a:cubicBezTo>
                  <a:pt x="29393" y="1435"/>
                  <a:pt x="29405" y="1452"/>
                  <a:pt x="29409" y="1497"/>
                </a:cubicBezTo>
                <a:cubicBezTo>
                  <a:pt x="29440" y="1505"/>
                  <a:pt x="29468" y="1491"/>
                  <a:pt x="29502" y="1529"/>
                </a:cubicBezTo>
                <a:cubicBezTo>
                  <a:pt x="29506" y="1533"/>
                  <a:pt x="29510" y="1535"/>
                  <a:pt x="29515" y="1535"/>
                </a:cubicBezTo>
                <a:cubicBezTo>
                  <a:pt x="29536" y="1535"/>
                  <a:pt x="29566" y="1503"/>
                  <a:pt x="29582" y="1503"/>
                </a:cubicBezTo>
                <a:cubicBezTo>
                  <a:pt x="29585" y="1503"/>
                  <a:pt x="29588" y="1505"/>
                  <a:pt x="29590" y="1508"/>
                </a:cubicBezTo>
                <a:cubicBezTo>
                  <a:pt x="29601" y="1530"/>
                  <a:pt x="29610" y="1537"/>
                  <a:pt x="29616" y="1537"/>
                </a:cubicBezTo>
                <a:cubicBezTo>
                  <a:pt x="29632" y="1537"/>
                  <a:pt x="29640" y="1498"/>
                  <a:pt x="29654" y="1498"/>
                </a:cubicBezTo>
                <a:cubicBezTo>
                  <a:pt x="29654" y="1498"/>
                  <a:pt x="29655" y="1498"/>
                  <a:pt x="29655" y="1498"/>
                </a:cubicBezTo>
                <a:cubicBezTo>
                  <a:pt x="29678" y="1503"/>
                  <a:pt x="29708" y="1536"/>
                  <a:pt x="29728" y="1536"/>
                </a:cubicBezTo>
                <a:cubicBezTo>
                  <a:pt x="29732" y="1536"/>
                  <a:pt x="29736" y="1535"/>
                  <a:pt x="29739" y="1532"/>
                </a:cubicBezTo>
                <a:cubicBezTo>
                  <a:pt x="29772" y="1500"/>
                  <a:pt x="29806" y="1491"/>
                  <a:pt x="29842" y="1491"/>
                </a:cubicBezTo>
                <a:cubicBezTo>
                  <a:pt x="29881" y="1491"/>
                  <a:pt x="29920" y="1501"/>
                  <a:pt x="29959" y="1501"/>
                </a:cubicBezTo>
                <a:cubicBezTo>
                  <a:pt x="29970" y="1501"/>
                  <a:pt x="29982" y="1500"/>
                  <a:pt x="29993" y="1498"/>
                </a:cubicBezTo>
                <a:cubicBezTo>
                  <a:pt x="29994" y="1498"/>
                  <a:pt x="29995" y="1498"/>
                  <a:pt x="29995" y="1498"/>
                </a:cubicBezTo>
                <a:cubicBezTo>
                  <a:pt x="30010" y="1498"/>
                  <a:pt x="30027" y="1530"/>
                  <a:pt x="30042" y="1547"/>
                </a:cubicBezTo>
                <a:cubicBezTo>
                  <a:pt x="30055" y="1516"/>
                  <a:pt x="30070" y="1482"/>
                  <a:pt x="30083" y="1450"/>
                </a:cubicBezTo>
                <a:cubicBezTo>
                  <a:pt x="30112" y="1490"/>
                  <a:pt x="30141" y="1499"/>
                  <a:pt x="30170" y="1499"/>
                </a:cubicBezTo>
                <a:cubicBezTo>
                  <a:pt x="30197" y="1499"/>
                  <a:pt x="30224" y="1491"/>
                  <a:pt x="30251" y="1491"/>
                </a:cubicBezTo>
                <a:cubicBezTo>
                  <a:pt x="30252" y="1491"/>
                  <a:pt x="30253" y="1491"/>
                  <a:pt x="30254" y="1491"/>
                </a:cubicBezTo>
                <a:cubicBezTo>
                  <a:pt x="30300" y="1492"/>
                  <a:pt x="30345" y="1494"/>
                  <a:pt x="30392" y="1530"/>
                </a:cubicBezTo>
                <a:cubicBezTo>
                  <a:pt x="30394" y="1532"/>
                  <a:pt x="30396" y="1532"/>
                  <a:pt x="30397" y="1532"/>
                </a:cubicBezTo>
                <a:cubicBezTo>
                  <a:pt x="30402" y="1532"/>
                  <a:pt x="30407" y="1529"/>
                  <a:pt x="30413" y="1529"/>
                </a:cubicBezTo>
                <a:cubicBezTo>
                  <a:pt x="30411" y="1483"/>
                  <a:pt x="30411" y="1439"/>
                  <a:pt x="30411" y="1398"/>
                </a:cubicBezTo>
                <a:cubicBezTo>
                  <a:pt x="30439" y="1372"/>
                  <a:pt x="30464" y="1347"/>
                  <a:pt x="30494" y="1319"/>
                </a:cubicBezTo>
                <a:cubicBezTo>
                  <a:pt x="30514" y="1368"/>
                  <a:pt x="30532" y="1384"/>
                  <a:pt x="30549" y="1384"/>
                </a:cubicBezTo>
                <a:cubicBezTo>
                  <a:pt x="30583" y="1384"/>
                  <a:pt x="30615" y="1323"/>
                  <a:pt x="30654" y="1323"/>
                </a:cubicBezTo>
                <a:cubicBezTo>
                  <a:pt x="30660" y="1323"/>
                  <a:pt x="30666" y="1324"/>
                  <a:pt x="30672" y="1327"/>
                </a:cubicBezTo>
                <a:cubicBezTo>
                  <a:pt x="30686" y="1357"/>
                  <a:pt x="30706" y="1401"/>
                  <a:pt x="30734" y="1464"/>
                </a:cubicBezTo>
                <a:cubicBezTo>
                  <a:pt x="30750" y="1405"/>
                  <a:pt x="30763" y="1361"/>
                  <a:pt x="30764" y="1354"/>
                </a:cubicBezTo>
                <a:cubicBezTo>
                  <a:pt x="30801" y="1358"/>
                  <a:pt x="30827" y="1367"/>
                  <a:pt x="30850" y="1367"/>
                </a:cubicBezTo>
                <a:cubicBezTo>
                  <a:pt x="30856" y="1367"/>
                  <a:pt x="30863" y="1366"/>
                  <a:pt x="30869" y="1364"/>
                </a:cubicBezTo>
                <a:cubicBezTo>
                  <a:pt x="30879" y="1362"/>
                  <a:pt x="30882" y="1339"/>
                  <a:pt x="30893" y="1339"/>
                </a:cubicBezTo>
                <a:cubicBezTo>
                  <a:pt x="30897" y="1339"/>
                  <a:pt x="30902" y="1342"/>
                  <a:pt x="30909" y="1349"/>
                </a:cubicBezTo>
                <a:cubicBezTo>
                  <a:pt x="30912" y="1354"/>
                  <a:pt x="30917" y="1355"/>
                  <a:pt x="30922" y="1355"/>
                </a:cubicBezTo>
                <a:cubicBezTo>
                  <a:pt x="30937" y="1355"/>
                  <a:pt x="30956" y="1340"/>
                  <a:pt x="30970" y="1340"/>
                </a:cubicBezTo>
                <a:cubicBezTo>
                  <a:pt x="30975" y="1340"/>
                  <a:pt x="30979" y="1342"/>
                  <a:pt x="30982" y="1347"/>
                </a:cubicBezTo>
                <a:cubicBezTo>
                  <a:pt x="31002" y="1374"/>
                  <a:pt x="31019" y="1381"/>
                  <a:pt x="31037" y="1381"/>
                </a:cubicBezTo>
                <a:cubicBezTo>
                  <a:pt x="31054" y="1381"/>
                  <a:pt x="31071" y="1374"/>
                  <a:pt x="31089" y="1374"/>
                </a:cubicBezTo>
                <a:cubicBezTo>
                  <a:pt x="31089" y="1374"/>
                  <a:pt x="31090" y="1374"/>
                  <a:pt x="31091" y="1374"/>
                </a:cubicBezTo>
                <a:cubicBezTo>
                  <a:pt x="31127" y="1377"/>
                  <a:pt x="31162" y="1378"/>
                  <a:pt x="31198" y="1378"/>
                </a:cubicBezTo>
                <a:cubicBezTo>
                  <a:pt x="31239" y="1378"/>
                  <a:pt x="31281" y="1377"/>
                  <a:pt x="31323" y="1377"/>
                </a:cubicBezTo>
                <a:cubicBezTo>
                  <a:pt x="31333" y="1377"/>
                  <a:pt x="31344" y="1377"/>
                  <a:pt x="31354" y="1377"/>
                </a:cubicBezTo>
                <a:cubicBezTo>
                  <a:pt x="31362" y="1377"/>
                  <a:pt x="31371" y="1391"/>
                  <a:pt x="31379" y="1398"/>
                </a:cubicBezTo>
                <a:cubicBezTo>
                  <a:pt x="31384" y="1424"/>
                  <a:pt x="31388" y="1450"/>
                  <a:pt x="31394" y="1483"/>
                </a:cubicBezTo>
                <a:cubicBezTo>
                  <a:pt x="31413" y="1463"/>
                  <a:pt x="31429" y="1445"/>
                  <a:pt x="31447" y="1424"/>
                </a:cubicBezTo>
                <a:cubicBezTo>
                  <a:pt x="31474" y="1469"/>
                  <a:pt x="31500" y="1511"/>
                  <a:pt x="31535" y="1567"/>
                </a:cubicBezTo>
                <a:cubicBezTo>
                  <a:pt x="31560" y="1533"/>
                  <a:pt x="31585" y="1501"/>
                  <a:pt x="31610" y="1469"/>
                </a:cubicBezTo>
                <a:cubicBezTo>
                  <a:pt x="31596" y="1432"/>
                  <a:pt x="31587" y="1414"/>
                  <a:pt x="31565" y="1366"/>
                </a:cubicBezTo>
                <a:lnTo>
                  <a:pt x="31565" y="1366"/>
                </a:lnTo>
                <a:cubicBezTo>
                  <a:pt x="31634" y="1380"/>
                  <a:pt x="31685" y="1391"/>
                  <a:pt x="31744" y="1404"/>
                </a:cubicBezTo>
                <a:cubicBezTo>
                  <a:pt x="31759" y="1369"/>
                  <a:pt x="31783" y="1316"/>
                  <a:pt x="31803" y="1264"/>
                </a:cubicBezTo>
                <a:cubicBezTo>
                  <a:pt x="31903" y="1447"/>
                  <a:pt x="32021" y="1419"/>
                  <a:pt x="32130" y="1494"/>
                </a:cubicBezTo>
                <a:cubicBezTo>
                  <a:pt x="32136" y="1442"/>
                  <a:pt x="32139" y="1410"/>
                  <a:pt x="32143" y="1372"/>
                </a:cubicBezTo>
                <a:cubicBezTo>
                  <a:pt x="32189" y="1427"/>
                  <a:pt x="32231" y="1480"/>
                  <a:pt x="32272" y="1530"/>
                </a:cubicBezTo>
                <a:cubicBezTo>
                  <a:pt x="32350" y="1529"/>
                  <a:pt x="32427" y="1529"/>
                  <a:pt x="32511" y="1529"/>
                </a:cubicBezTo>
                <a:cubicBezTo>
                  <a:pt x="32495" y="1495"/>
                  <a:pt x="32484" y="1476"/>
                  <a:pt x="32467" y="1441"/>
                </a:cubicBezTo>
                <a:cubicBezTo>
                  <a:pt x="32528" y="1383"/>
                  <a:pt x="32587" y="1327"/>
                  <a:pt x="32648" y="1270"/>
                </a:cubicBezTo>
                <a:cubicBezTo>
                  <a:pt x="32656" y="1282"/>
                  <a:pt x="32671" y="1304"/>
                  <a:pt x="32683" y="1320"/>
                </a:cubicBezTo>
                <a:cubicBezTo>
                  <a:pt x="32709" y="1292"/>
                  <a:pt x="32730" y="1270"/>
                  <a:pt x="32754" y="1245"/>
                </a:cubicBezTo>
                <a:cubicBezTo>
                  <a:pt x="32767" y="1295"/>
                  <a:pt x="32774" y="1327"/>
                  <a:pt x="32786" y="1372"/>
                </a:cubicBezTo>
                <a:cubicBezTo>
                  <a:pt x="32801" y="1366"/>
                  <a:pt x="32815" y="1360"/>
                  <a:pt x="32836" y="1351"/>
                </a:cubicBezTo>
                <a:cubicBezTo>
                  <a:pt x="32821" y="1294"/>
                  <a:pt x="32809" y="1251"/>
                  <a:pt x="32789" y="1176"/>
                </a:cubicBezTo>
                <a:lnTo>
                  <a:pt x="32789" y="1176"/>
                </a:lnTo>
                <a:cubicBezTo>
                  <a:pt x="32851" y="1232"/>
                  <a:pt x="32895" y="1273"/>
                  <a:pt x="32943" y="1317"/>
                </a:cubicBezTo>
                <a:cubicBezTo>
                  <a:pt x="32955" y="1299"/>
                  <a:pt x="32967" y="1280"/>
                  <a:pt x="32976" y="1267"/>
                </a:cubicBezTo>
                <a:cubicBezTo>
                  <a:pt x="33002" y="1294"/>
                  <a:pt x="33027" y="1317"/>
                  <a:pt x="33051" y="1341"/>
                </a:cubicBezTo>
                <a:cubicBezTo>
                  <a:pt x="33043" y="1360"/>
                  <a:pt x="33036" y="1380"/>
                  <a:pt x="33026" y="1405"/>
                </a:cubicBezTo>
                <a:cubicBezTo>
                  <a:pt x="33037" y="1417"/>
                  <a:pt x="33047" y="1422"/>
                  <a:pt x="33055" y="1422"/>
                </a:cubicBezTo>
                <a:cubicBezTo>
                  <a:pt x="33090" y="1422"/>
                  <a:pt x="33098" y="1335"/>
                  <a:pt x="33130" y="1302"/>
                </a:cubicBezTo>
                <a:cubicBezTo>
                  <a:pt x="33165" y="1319"/>
                  <a:pt x="33210" y="1339"/>
                  <a:pt x="33258" y="1361"/>
                </a:cubicBezTo>
                <a:cubicBezTo>
                  <a:pt x="33279" y="1336"/>
                  <a:pt x="33301" y="1304"/>
                  <a:pt x="33327" y="1304"/>
                </a:cubicBezTo>
                <a:cubicBezTo>
                  <a:pt x="33346" y="1304"/>
                  <a:pt x="33366" y="1320"/>
                  <a:pt x="33388" y="1367"/>
                </a:cubicBezTo>
                <a:cubicBezTo>
                  <a:pt x="33417" y="1386"/>
                  <a:pt x="33448" y="1420"/>
                  <a:pt x="33477" y="1420"/>
                </a:cubicBezTo>
                <a:cubicBezTo>
                  <a:pt x="33510" y="1419"/>
                  <a:pt x="33539" y="1386"/>
                  <a:pt x="33570" y="1369"/>
                </a:cubicBezTo>
                <a:cubicBezTo>
                  <a:pt x="33591" y="1405"/>
                  <a:pt x="33608" y="1438"/>
                  <a:pt x="33622" y="1460"/>
                </a:cubicBezTo>
                <a:cubicBezTo>
                  <a:pt x="33655" y="1444"/>
                  <a:pt x="33686" y="1430"/>
                  <a:pt x="33708" y="1422"/>
                </a:cubicBezTo>
                <a:cubicBezTo>
                  <a:pt x="33736" y="1494"/>
                  <a:pt x="33755" y="1545"/>
                  <a:pt x="33773" y="1592"/>
                </a:cubicBezTo>
                <a:cubicBezTo>
                  <a:pt x="33778" y="1592"/>
                  <a:pt x="33783" y="1592"/>
                  <a:pt x="33788" y="1592"/>
                </a:cubicBezTo>
                <a:cubicBezTo>
                  <a:pt x="33835" y="1592"/>
                  <a:pt x="33882" y="1596"/>
                  <a:pt x="33927" y="1596"/>
                </a:cubicBezTo>
                <a:cubicBezTo>
                  <a:pt x="33961" y="1596"/>
                  <a:pt x="33994" y="1594"/>
                  <a:pt x="34028" y="1586"/>
                </a:cubicBezTo>
                <a:cubicBezTo>
                  <a:pt x="34070" y="1577"/>
                  <a:pt x="34108" y="1529"/>
                  <a:pt x="34155" y="1529"/>
                </a:cubicBezTo>
                <a:cubicBezTo>
                  <a:pt x="34158" y="1529"/>
                  <a:pt x="34162" y="1530"/>
                  <a:pt x="34166" y="1530"/>
                </a:cubicBezTo>
                <a:cubicBezTo>
                  <a:pt x="34166" y="1530"/>
                  <a:pt x="34166" y="1530"/>
                  <a:pt x="34167" y="1530"/>
                </a:cubicBezTo>
                <a:cubicBezTo>
                  <a:pt x="34183" y="1530"/>
                  <a:pt x="34199" y="1487"/>
                  <a:pt x="34216" y="1463"/>
                </a:cubicBezTo>
                <a:cubicBezTo>
                  <a:pt x="34231" y="1514"/>
                  <a:pt x="34242" y="1551"/>
                  <a:pt x="34256" y="1598"/>
                </a:cubicBezTo>
                <a:cubicBezTo>
                  <a:pt x="34262" y="1554"/>
                  <a:pt x="34264" y="1522"/>
                  <a:pt x="34269" y="1488"/>
                </a:cubicBezTo>
                <a:cubicBezTo>
                  <a:pt x="34328" y="1540"/>
                  <a:pt x="34386" y="1566"/>
                  <a:pt x="34443" y="1566"/>
                </a:cubicBezTo>
                <a:cubicBezTo>
                  <a:pt x="34501" y="1566"/>
                  <a:pt x="34557" y="1539"/>
                  <a:pt x="34613" y="1482"/>
                </a:cubicBezTo>
                <a:cubicBezTo>
                  <a:pt x="34647" y="1514"/>
                  <a:pt x="34698" y="1531"/>
                  <a:pt x="34766" y="1531"/>
                </a:cubicBezTo>
                <a:cubicBezTo>
                  <a:pt x="34769" y="1531"/>
                  <a:pt x="34772" y="1530"/>
                  <a:pt x="34775" y="1530"/>
                </a:cubicBezTo>
                <a:cubicBezTo>
                  <a:pt x="34794" y="1466"/>
                  <a:pt x="34813" y="1407"/>
                  <a:pt x="34841" y="1314"/>
                </a:cubicBezTo>
                <a:cubicBezTo>
                  <a:pt x="34862" y="1391"/>
                  <a:pt x="34871" y="1426"/>
                  <a:pt x="34881" y="1464"/>
                </a:cubicBezTo>
                <a:cubicBezTo>
                  <a:pt x="34896" y="1465"/>
                  <a:pt x="34914" y="1481"/>
                  <a:pt x="34928" y="1481"/>
                </a:cubicBezTo>
                <a:cubicBezTo>
                  <a:pt x="34941" y="1481"/>
                  <a:pt x="34950" y="1469"/>
                  <a:pt x="34952" y="1420"/>
                </a:cubicBezTo>
                <a:cubicBezTo>
                  <a:pt x="34943" y="1410"/>
                  <a:pt x="34934" y="1397"/>
                  <a:pt x="34925" y="1383"/>
                </a:cubicBezTo>
                <a:cubicBezTo>
                  <a:pt x="34928" y="1377"/>
                  <a:pt x="34931" y="1372"/>
                  <a:pt x="34932" y="1366"/>
                </a:cubicBezTo>
                <a:cubicBezTo>
                  <a:pt x="34940" y="1382"/>
                  <a:pt x="34947" y="1397"/>
                  <a:pt x="34954" y="1411"/>
                </a:cubicBezTo>
                <a:cubicBezTo>
                  <a:pt x="34953" y="1416"/>
                  <a:pt x="34952" y="1420"/>
                  <a:pt x="34952" y="1420"/>
                </a:cubicBezTo>
                <a:cubicBezTo>
                  <a:pt x="34977" y="1400"/>
                  <a:pt x="34997" y="1354"/>
                  <a:pt x="35023" y="1354"/>
                </a:cubicBezTo>
                <a:cubicBezTo>
                  <a:pt x="35033" y="1354"/>
                  <a:pt x="35045" y="1362"/>
                  <a:pt x="35057" y="1380"/>
                </a:cubicBezTo>
                <a:cubicBezTo>
                  <a:pt x="35065" y="1413"/>
                  <a:pt x="35072" y="1442"/>
                  <a:pt x="35075" y="1461"/>
                </a:cubicBezTo>
                <a:cubicBezTo>
                  <a:pt x="35116" y="1427"/>
                  <a:pt x="35156" y="1410"/>
                  <a:pt x="35195" y="1410"/>
                </a:cubicBezTo>
                <a:cubicBezTo>
                  <a:pt x="35246" y="1410"/>
                  <a:pt x="35296" y="1439"/>
                  <a:pt x="35346" y="1497"/>
                </a:cubicBezTo>
                <a:cubicBezTo>
                  <a:pt x="35352" y="1530"/>
                  <a:pt x="35356" y="1555"/>
                  <a:pt x="35362" y="1582"/>
                </a:cubicBezTo>
                <a:cubicBezTo>
                  <a:pt x="35396" y="1548"/>
                  <a:pt x="35406" y="1464"/>
                  <a:pt x="35453" y="1464"/>
                </a:cubicBezTo>
                <a:cubicBezTo>
                  <a:pt x="35454" y="1464"/>
                  <a:pt x="35456" y="1464"/>
                  <a:pt x="35458" y="1464"/>
                </a:cubicBezTo>
                <a:cubicBezTo>
                  <a:pt x="35482" y="1467"/>
                  <a:pt x="35508" y="1514"/>
                  <a:pt x="35531" y="1514"/>
                </a:cubicBezTo>
                <a:cubicBezTo>
                  <a:pt x="35540" y="1514"/>
                  <a:pt x="35549" y="1507"/>
                  <a:pt x="35556" y="1485"/>
                </a:cubicBezTo>
                <a:cubicBezTo>
                  <a:pt x="35578" y="1535"/>
                  <a:pt x="35599" y="1586"/>
                  <a:pt x="35625" y="1650"/>
                </a:cubicBezTo>
                <a:cubicBezTo>
                  <a:pt x="35631" y="1595"/>
                  <a:pt x="35636" y="1563"/>
                  <a:pt x="35640" y="1525"/>
                </a:cubicBezTo>
                <a:cubicBezTo>
                  <a:pt x="35664" y="1566"/>
                  <a:pt x="35686" y="1603"/>
                  <a:pt x="35708" y="1641"/>
                </a:cubicBezTo>
                <a:cubicBezTo>
                  <a:pt x="35736" y="1641"/>
                  <a:pt x="35765" y="1636"/>
                  <a:pt x="35794" y="1636"/>
                </a:cubicBezTo>
                <a:cubicBezTo>
                  <a:pt x="35811" y="1636"/>
                  <a:pt x="35829" y="1638"/>
                  <a:pt x="35846" y="1644"/>
                </a:cubicBezTo>
                <a:cubicBezTo>
                  <a:pt x="35888" y="1658"/>
                  <a:pt x="35938" y="1731"/>
                  <a:pt x="35971" y="1731"/>
                </a:cubicBezTo>
                <a:cubicBezTo>
                  <a:pt x="35975" y="1731"/>
                  <a:pt x="35979" y="1730"/>
                  <a:pt x="35983" y="1728"/>
                </a:cubicBezTo>
                <a:cubicBezTo>
                  <a:pt x="35995" y="1719"/>
                  <a:pt x="36007" y="1715"/>
                  <a:pt x="36018" y="1715"/>
                </a:cubicBezTo>
                <a:cubicBezTo>
                  <a:pt x="36047" y="1715"/>
                  <a:pt x="36071" y="1740"/>
                  <a:pt x="36098" y="1756"/>
                </a:cubicBezTo>
                <a:cubicBezTo>
                  <a:pt x="36111" y="1735"/>
                  <a:pt x="36123" y="1717"/>
                  <a:pt x="36133" y="1703"/>
                </a:cubicBezTo>
                <a:cubicBezTo>
                  <a:pt x="36145" y="1725"/>
                  <a:pt x="36152" y="1738"/>
                  <a:pt x="36170" y="1769"/>
                </a:cubicBezTo>
                <a:cubicBezTo>
                  <a:pt x="36192" y="1710"/>
                  <a:pt x="36215" y="1650"/>
                  <a:pt x="36245" y="1567"/>
                </a:cubicBezTo>
                <a:cubicBezTo>
                  <a:pt x="36249" y="1625"/>
                  <a:pt x="36252" y="1660"/>
                  <a:pt x="36254" y="1695"/>
                </a:cubicBezTo>
                <a:lnTo>
                  <a:pt x="36304" y="1695"/>
                </a:lnTo>
                <a:cubicBezTo>
                  <a:pt x="36305" y="1625"/>
                  <a:pt x="36305" y="1575"/>
                  <a:pt x="36305" y="1466"/>
                </a:cubicBezTo>
                <a:cubicBezTo>
                  <a:pt x="36357" y="1557"/>
                  <a:pt x="36387" y="1613"/>
                  <a:pt x="36415" y="1660"/>
                </a:cubicBezTo>
                <a:cubicBezTo>
                  <a:pt x="36417" y="1648"/>
                  <a:pt x="36420" y="1614"/>
                  <a:pt x="36421" y="1603"/>
                </a:cubicBezTo>
                <a:cubicBezTo>
                  <a:pt x="36474" y="1573"/>
                  <a:pt x="36518" y="1550"/>
                  <a:pt x="36564" y="1525"/>
                </a:cubicBezTo>
                <a:cubicBezTo>
                  <a:pt x="36576" y="1560"/>
                  <a:pt x="36586" y="1598"/>
                  <a:pt x="36599" y="1641"/>
                </a:cubicBezTo>
                <a:cubicBezTo>
                  <a:pt x="36607" y="1597"/>
                  <a:pt x="36614" y="1558"/>
                  <a:pt x="36623" y="1513"/>
                </a:cubicBezTo>
                <a:cubicBezTo>
                  <a:pt x="36645" y="1533"/>
                  <a:pt x="36664" y="1552"/>
                  <a:pt x="36682" y="1569"/>
                </a:cubicBezTo>
                <a:cubicBezTo>
                  <a:pt x="36691" y="1554"/>
                  <a:pt x="36698" y="1541"/>
                  <a:pt x="36707" y="1525"/>
                </a:cubicBezTo>
                <a:cubicBezTo>
                  <a:pt x="36718" y="1570"/>
                  <a:pt x="36726" y="1603"/>
                  <a:pt x="36729" y="1616"/>
                </a:cubicBezTo>
                <a:cubicBezTo>
                  <a:pt x="36776" y="1645"/>
                  <a:pt x="36816" y="1669"/>
                  <a:pt x="36857" y="1695"/>
                </a:cubicBezTo>
                <a:cubicBezTo>
                  <a:pt x="36860" y="1661"/>
                  <a:pt x="36863" y="1628"/>
                  <a:pt x="36866" y="1600"/>
                </a:cubicBezTo>
                <a:cubicBezTo>
                  <a:pt x="36969" y="1558"/>
                  <a:pt x="37070" y="1519"/>
                  <a:pt x="37178" y="1476"/>
                </a:cubicBezTo>
                <a:cubicBezTo>
                  <a:pt x="37182" y="1483"/>
                  <a:pt x="37194" y="1502"/>
                  <a:pt x="37211" y="1532"/>
                </a:cubicBezTo>
                <a:cubicBezTo>
                  <a:pt x="37234" y="1497"/>
                  <a:pt x="37259" y="1459"/>
                  <a:pt x="37287" y="1459"/>
                </a:cubicBezTo>
                <a:cubicBezTo>
                  <a:pt x="37305" y="1459"/>
                  <a:pt x="37324" y="1474"/>
                  <a:pt x="37344" y="1513"/>
                </a:cubicBezTo>
                <a:cubicBezTo>
                  <a:pt x="37356" y="1495"/>
                  <a:pt x="37364" y="1472"/>
                  <a:pt x="37375" y="1466"/>
                </a:cubicBezTo>
                <a:cubicBezTo>
                  <a:pt x="37381" y="1463"/>
                  <a:pt x="37388" y="1462"/>
                  <a:pt x="37395" y="1462"/>
                </a:cubicBezTo>
                <a:cubicBezTo>
                  <a:pt x="37406" y="1462"/>
                  <a:pt x="37416" y="1464"/>
                  <a:pt x="37423" y="1464"/>
                </a:cubicBezTo>
                <a:cubicBezTo>
                  <a:pt x="37448" y="1507"/>
                  <a:pt x="37466" y="1541"/>
                  <a:pt x="37485" y="1573"/>
                </a:cubicBezTo>
                <a:cubicBezTo>
                  <a:pt x="37524" y="1512"/>
                  <a:pt x="37563" y="1461"/>
                  <a:pt x="37619" y="1461"/>
                </a:cubicBezTo>
                <a:cubicBezTo>
                  <a:pt x="37620" y="1461"/>
                  <a:pt x="37621" y="1461"/>
                  <a:pt x="37622" y="1461"/>
                </a:cubicBezTo>
                <a:cubicBezTo>
                  <a:pt x="37686" y="1461"/>
                  <a:pt x="37742" y="1398"/>
                  <a:pt x="37809" y="1398"/>
                </a:cubicBezTo>
                <a:cubicBezTo>
                  <a:pt x="37816" y="1398"/>
                  <a:pt x="37823" y="1398"/>
                  <a:pt x="37829" y="1399"/>
                </a:cubicBezTo>
                <a:cubicBezTo>
                  <a:pt x="37833" y="1400"/>
                  <a:pt x="37837" y="1400"/>
                  <a:pt x="37841" y="1400"/>
                </a:cubicBezTo>
                <a:cubicBezTo>
                  <a:pt x="37882" y="1400"/>
                  <a:pt x="37929" y="1365"/>
                  <a:pt x="37956" y="1314"/>
                </a:cubicBezTo>
                <a:cubicBezTo>
                  <a:pt x="38028" y="1179"/>
                  <a:pt x="38122" y="1142"/>
                  <a:pt x="38200" y="1061"/>
                </a:cubicBezTo>
                <a:cubicBezTo>
                  <a:pt x="38219" y="1089"/>
                  <a:pt x="38229" y="1102"/>
                  <a:pt x="38244" y="1123"/>
                </a:cubicBezTo>
                <a:cubicBezTo>
                  <a:pt x="38275" y="1042"/>
                  <a:pt x="38304" y="967"/>
                  <a:pt x="38316" y="938"/>
                </a:cubicBezTo>
                <a:cubicBezTo>
                  <a:pt x="38380" y="879"/>
                  <a:pt x="38428" y="864"/>
                  <a:pt x="38450" y="805"/>
                </a:cubicBezTo>
                <a:cubicBezTo>
                  <a:pt x="38478" y="730"/>
                  <a:pt x="38527" y="742"/>
                  <a:pt x="38562" y="698"/>
                </a:cubicBezTo>
                <a:cubicBezTo>
                  <a:pt x="38553" y="662"/>
                  <a:pt x="38547" y="637"/>
                  <a:pt x="38538" y="599"/>
                </a:cubicBezTo>
                <a:cubicBezTo>
                  <a:pt x="38510" y="629"/>
                  <a:pt x="38485" y="654"/>
                  <a:pt x="38463" y="676"/>
                </a:cubicBezTo>
                <a:cubicBezTo>
                  <a:pt x="38447" y="649"/>
                  <a:pt x="38435" y="632"/>
                  <a:pt x="38430" y="623"/>
                </a:cubicBezTo>
                <a:cubicBezTo>
                  <a:pt x="38409" y="643"/>
                  <a:pt x="38393" y="659"/>
                  <a:pt x="38375" y="677"/>
                </a:cubicBezTo>
                <a:cubicBezTo>
                  <a:pt x="38359" y="624"/>
                  <a:pt x="38349" y="587"/>
                  <a:pt x="38340" y="556"/>
                </a:cubicBezTo>
                <a:cubicBezTo>
                  <a:pt x="38300" y="579"/>
                  <a:pt x="38268" y="608"/>
                  <a:pt x="38235" y="611"/>
                </a:cubicBezTo>
                <a:cubicBezTo>
                  <a:pt x="37947" y="634"/>
                  <a:pt x="37660" y="652"/>
                  <a:pt x="37373" y="674"/>
                </a:cubicBezTo>
                <a:cubicBezTo>
                  <a:pt x="37339" y="677"/>
                  <a:pt x="37307" y="705"/>
                  <a:pt x="37270" y="723"/>
                </a:cubicBezTo>
                <a:cubicBezTo>
                  <a:pt x="37235" y="681"/>
                  <a:pt x="37200" y="667"/>
                  <a:pt x="37164" y="667"/>
                </a:cubicBezTo>
                <a:cubicBezTo>
                  <a:pt x="37128" y="667"/>
                  <a:pt x="37091" y="681"/>
                  <a:pt x="37054" y="698"/>
                </a:cubicBezTo>
                <a:cubicBezTo>
                  <a:pt x="37036" y="705"/>
                  <a:pt x="37010" y="731"/>
                  <a:pt x="36999" y="731"/>
                </a:cubicBezTo>
                <a:cubicBezTo>
                  <a:pt x="36997" y="731"/>
                  <a:pt x="36996" y="730"/>
                  <a:pt x="36995" y="729"/>
                </a:cubicBezTo>
                <a:cubicBezTo>
                  <a:pt x="36981" y="694"/>
                  <a:pt x="36968" y="683"/>
                  <a:pt x="36955" y="683"/>
                </a:cubicBezTo>
                <a:cubicBezTo>
                  <a:pt x="36935" y="683"/>
                  <a:pt x="36916" y="707"/>
                  <a:pt x="36896" y="707"/>
                </a:cubicBezTo>
                <a:cubicBezTo>
                  <a:pt x="36891" y="707"/>
                  <a:pt x="36887" y="705"/>
                  <a:pt x="36882" y="702"/>
                </a:cubicBezTo>
                <a:cubicBezTo>
                  <a:pt x="36880" y="701"/>
                  <a:pt x="36878" y="700"/>
                  <a:pt x="36876" y="700"/>
                </a:cubicBezTo>
                <a:cubicBezTo>
                  <a:pt x="36859" y="700"/>
                  <a:pt x="36836" y="731"/>
                  <a:pt x="36824" y="731"/>
                </a:cubicBezTo>
                <a:cubicBezTo>
                  <a:pt x="36822" y="731"/>
                  <a:pt x="36820" y="730"/>
                  <a:pt x="36819" y="727"/>
                </a:cubicBezTo>
                <a:cubicBezTo>
                  <a:pt x="36791" y="678"/>
                  <a:pt x="36762" y="662"/>
                  <a:pt x="36735" y="662"/>
                </a:cubicBezTo>
                <a:cubicBezTo>
                  <a:pt x="36713" y="662"/>
                  <a:pt x="36691" y="673"/>
                  <a:pt x="36673" y="684"/>
                </a:cubicBezTo>
                <a:cubicBezTo>
                  <a:pt x="36660" y="692"/>
                  <a:pt x="36648" y="695"/>
                  <a:pt x="36635" y="695"/>
                </a:cubicBezTo>
                <a:cubicBezTo>
                  <a:pt x="36600" y="695"/>
                  <a:pt x="36565" y="672"/>
                  <a:pt x="36530" y="672"/>
                </a:cubicBezTo>
                <a:cubicBezTo>
                  <a:pt x="36524" y="672"/>
                  <a:pt x="36518" y="673"/>
                  <a:pt x="36513" y="674"/>
                </a:cubicBezTo>
                <a:cubicBezTo>
                  <a:pt x="36512" y="674"/>
                  <a:pt x="36512" y="674"/>
                  <a:pt x="36511" y="674"/>
                </a:cubicBezTo>
                <a:cubicBezTo>
                  <a:pt x="36494" y="674"/>
                  <a:pt x="36475" y="616"/>
                  <a:pt x="36457" y="616"/>
                </a:cubicBezTo>
                <a:cubicBezTo>
                  <a:pt x="36452" y="616"/>
                  <a:pt x="36447" y="622"/>
                  <a:pt x="36442" y="636"/>
                </a:cubicBezTo>
                <a:cubicBezTo>
                  <a:pt x="36435" y="657"/>
                  <a:pt x="36428" y="665"/>
                  <a:pt x="36422" y="665"/>
                </a:cubicBezTo>
                <a:cubicBezTo>
                  <a:pt x="36405" y="665"/>
                  <a:pt x="36390" y="609"/>
                  <a:pt x="36374" y="609"/>
                </a:cubicBezTo>
                <a:cubicBezTo>
                  <a:pt x="36370" y="609"/>
                  <a:pt x="36366" y="612"/>
                  <a:pt x="36362" y="618"/>
                </a:cubicBezTo>
                <a:cubicBezTo>
                  <a:pt x="36345" y="649"/>
                  <a:pt x="36317" y="659"/>
                  <a:pt x="36305" y="670"/>
                </a:cubicBezTo>
                <a:cubicBezTo>
                  <a:pt x="36235" y="643"/>
                  <a:pt x="36169" y="570"/>
                  <a:pt x="36110" y="570"/>
                </a:cubicBezTo>
                <a:cubicBezTo>
                  <a:pt x="36086" y="570"/>
                  <a:pt x="36063" y="581"/>
                  <a:pt x="36042" y="612"/>
                </a:cubicBezTo>
                <a:cubicBezTo>
                  <a:pt x="36008" y="595"/>
                  <a:pt x="35983" y="580"/>
                  <a:pt x="35956" y="567"/>
                </a:cubicBezTo>
                <a:cubicBezTo>
                  <a:pt x="35927" y="549"/>
                  <a:pt x="35898" y="531"/>
                  <a:pt x="35877" y="521"/>
                </a:cubicBezTo>
                <a:cubicBezTo>
                  <a:pt x="35831" y="539"/>
                  <a:pt x="35795" y="558"/>
                  <a:pt x="35758" y="567"/>
                </a:cubicBezTo>
                <a:cubicBezTo>
                  <a:pt x="35740" y="571"/>
                  <a:pt x="35722" y="573"/>
                  <a:pt x="35704" y="573"/>
                </a:cubicBezTo>
                <a:cubicBezTo>
                  <a:pt x="35613" y="573"/>
                  <a:pt x="35522" y="528"/>
                  <a:pt x="35431" y="515"/>
                </a:cubicBezTo>
                <a:cubicBezTo>
                  <a:pt x="35387" y="510"/>
                  <a:pt x="35344" y="508"/>
                  <a:pt x="35300" y="508"/>
                </a:cubicBezTo>
                <a:cubicBezTo>
                  <a:pt x="35228" y="508"/>
                  <a:pt x="35155" y="513"/>
                  <a:pt x="35082" y="514"/>
                </a:cubicBezTo>
                <a:cubicBezTo>
                  <a:pt x="35051" y="514"/>
                  <a:pt x="35019" y="516"/>
                  <a:pt x="34987" y="516"/>
                </a:cubicBezTo>
                <a:cubicBezTo>
                  <a:pt x="34963" y="516"/>
                  <a:pt x="34939" y="515"/>
                  <a:pt x="34915" y="511"/>
                </a:cubicBezTo>
                <a:cubicBezTo>
                  <a:pt x="34885" y="506"/>
                  <a:pt x="34856" y="477"/>
                  <a:pt x="34837" y="464"/>
                </a:cubicBezTo>
                <a:cubicBezTo>
                  <a:pt x="34810" y="481"/>
                  <a:pt x="34785" y="514"/>
                  <a:pt x="34768" y="514"/>
                </a:cubicBezTo>
                <a:cubicBezTo>
                  <a:pt x="34765" y="514"/>
                  <a:pt x="34761" y="512"/>
                  <a:pt x="34759" y="509"/>
                </a:cubicBezTo>
                <a:cubicBezTo>
                  <a:pt x="34715" y="466"/>
                  <a:pt x="34673" y="457"/>
                  <a:pt x="34631" y="457"/>
                </a:cubicBezTo>
                <a:cubicBezTo>
                  <a:pt x="34601" y="457"/>
                  <a:pt x="34571" y="462"/>
                  <a:pt x="34542" y="462"/>
                </a:cubicBezTo>
                <a:cubicBezTo>
                  <a:pt x="34528" y="462"/>
                  <a:pt x="34514" y="461"/>
                  <a:pt x="34500" y="458"/>
                </a:cubicBezTo>
                <a:cubicBezTo>
                  <a:pt x="34448" y="448"/>
                  <a:pt x="34394" y="430"/>
                  <a:pt x="34337" y="415"/>
                </a:cubicBezTo>
                <a:cubicBezTo>
                  <a:pt x="34329" y="427"/>
                  <a:pt x="34317" y="448"/>
                  <a:pt x="34307" y="465"/>
                </a:cubicBezTo>
                <a:cubicBezTo>
                  <a:pt x="34277" y="441"/>
                  <a:pt x="34252" y="404"/>
                  <a:pt x="34224" y="404"/>
                </a:cubicBezTo>
                <a:cubicBezTo>
                  <a:pt x="34212" y="404"/>
                  <a:pt x="34201" y="410"/>
                  <a:pt x="34188" y="426"/>
                </a:cubicBezTo>
                <a:cubicBezTo>
                  <a:pt x="34172" y="446"/>
                  <a:pt x="34147" y="457"/>
                  <a:pt x="34124" y="457"/>
                </a:cubicBezTo>
                <a:cubicBezTo>
                  <a:pt x="34111" y="457"/>
                  <a:pt x="34099" y="454"/>
                  <a:pt x="34088" y="448"/>
                </a:cubicBezTo>
                <a:cubicBezTo>
                  <a:pt x="33994" y="393"/>
                  <a:pt x="33900" y="349"/>
                  <a:pt x="33806" y="349"/>
                </a:cubicBezTo>
                <a:cubicBezTo>
                  <a:pt x="33803" y="349"/>
                  <a:pt x="33800" y="349"/>
                  <a:pt x="33797" y="349"/>
                </a:cubicBezTo>
                <a:cubicBezTo>
                  <a:pt x="33737" y="350"/>
                  <a:pt x="33678" y="353"/>
                  <a:pt x="33619" y="353"/>
                </a:cubicBezTo>
                <a:cubicBezTo>
                  <a:pt x="33581" y="353"/>
                  <a:pt x="33542" y="352"/>
                  <a:pt x="33504" y="348"/>
                </a:cubicBezTo>
                <a:cubicBezTo>
                  <a:pt x="33489" y="346"/>
                  <a:pt x="33474" y="345"/>
                  <a:pt x="33460" y="345"/>
                </a:cubicBezTo>
                <a:cubicBezTo>
                  <a:pt x="33425" y="345"/>
                  <a:pt x="33390" y="349"/>
                  <a:pt x="33355" y="349"/>
                </a:cubicBezTo>
                <a:cubicBezTo>
                  <a:pt x="33314" y="349"/>
                  <a:pt x="33272" y="344"/>
                  <a:pt x="33229" y="324"/>
                </a:cubicBezTo>
                <a:cubicBezTo>
                  <a:pt x="33175" y="300"/>
                  <a:pt x="33121" y="297"/>
                  <a:pt x="33067" y="297"/>
                </a:cubicBezTo>
                <a:cubicBezTo>
                  <a:pt x="33053" y="297"/>
                  <a:pt x="33038" y="298"/>
                  <a:pt x="33024" y="298"/>
                </a:cubicBezTo>
                <a:cubicBezTo>
                  <a:pt x="32996" y="298"/>
                  <a:pt x="32968" y="297"/>
                  <a:pt x="32940" y="293"/>
                </a:cubicBezTo>
                <a:cubicBezTo>
                  <a:pt x="32911" y="289"/>
                  <a:pt x="32882" y="255"/>
                  <a:pt x="32857" y="239"/>
                </a:cubicBezTo>
                <a:cubicBezTo>
                  <a:pt x="32840" y="265"/>
                  <a:pt x="32827" y="286"/>
                  <a:pt x="32817" y="302"/>
                </a:cubicBezTo>
                <a:cubicBezTo>
                  <a:pt x="32786" y="276"/>
                  <a:pt x="32761" y="238"/>
                  <a:pt x="32735" y="238"/>
                </a:cubicBezTo>
                <a:cubicBezTo>
                  <a:pt x="32724" y="238"/>
                  <a:pt x="32712" y="246"/>
                  <a:pt x="32699" y="265"/>
                </a:cubicBezTo>
                <a:cubicBezTo>
                  <a:pt x="32681" y="293"/>
                  <a:pt x="32661" y="305"/>
                  <a:pt x="32639" y="305"/>
                </a:cubicBezTo>
                <a:cubicBezTo>
                  <a:pt x="32613" y="305"/>
                  <a:pt x="32586" y="290"/>
                  <a:pt x="32558" y="268"/>
                </a:cubicBezTo>
                <a:cubicBezTo>
                  <a:pt x="32532" y="248"/>
                  <a:pt x="32505" y="231"/>
                  <a:pt x="32479" y="231"/>
                </a:cubicBezTo>
                <a:cubicBezTo>
                  <a:pt x="32454" y="231"/>
                  <a:pt x="32430" y="247"/>
                  <a:pt x="32411" y="292"/>
                </a:cubicBezTo>
                <a:cubicBezTo>
                  <a:pt x="32395" y="275"/>
                  <a:pt x="32378" y="246"/>
                  <a:pt x="32362" y="245"/>
                </a:cubicBezTo>
                <a:cubicBezTo>
                  <a:pt x="32358" y="244"/>
                  <a:pt x="32354" y="244"/>
                  <a:pt x="32350" y="244"/>
                </a:cubicBezTo>
                <a:cubicBezTo>
                  <a:pt x="32324" y="244"/>
                  <a:pt x="32296" y="254"/>
                  <a:pt x="32270" y="254"/>
                </a:cubicBezTo>
                <a:cubicBezTo>
                  <a:pt x="32254" y="254"/>
                  <a:pt x="32238" y="250"/>
                  <a:pt x="32225" y="234"/>
                </a:cubicBezTo>
                <a:cubicBezTo>
                  <a:pt x="32211" y="218"/>
                  <a:pt x="32199" y="212"/>
                  <a:pt x="32188" y="212"/>
                </a:cubicBezTo>
                <a:cubicBezTo>
                  <a:pt x="32160" y="212"/>
                  <a:pt x="32141" y="247"/>
                  <a:pt x="32115" y="247"/>
                </a:cubicBezTo>
                <a:cubicBezTo>
                  <a:pt x="32113" y="247"/>
                  <a:pt x="32110" y="247"/>
                  <a:pt x="32108" y="246"/>
                </a:cubicBezTo>
                <a:cubicBezTo>
                  <a:pt x="32091" y="242"/>
                  <a:pt x="32075" y="241"/>
                  <a:pt x="32058" y="241"/>
                </a:cubicBezTo>
                <a:cubicBezTo>
                  <a:pt x="32031" y="241"/>
                  <a:pt x="32004" y="244"/>
                  <a:pt x="31977" y="244"/>
                </a:cubicBezTo>
                <a:cubicBezTo>
                  <a:pt x="31964" y="244"/>
                  <a:pt x="31952" y="244"/>
                  <a:pt x="31940" y="242"/>
                </a:cubicBezTo>
                <a:cubicBezTo>
                  <a:pt x="31935" y="241"/>
                  <a:pt x="31930" y="240"/>
                  <a:pt x="31925" y="240"/>
                </a:cubicBezTo>
                <a:cubicBezTo>
                  <a:pt x="31899" y="240"/>
                  <a:pt x="31873" y="251"/>
                  <a:pt x="31846" y="251"/>
                </a:cubicBezTo>
                <a:cubicBezTo>
                  <a:pt x="31819" y="251"/>
                  <a:pt x="31792" y="240"/>
                  <a:pt x="31765" y="196"/>
                </a:cubicBezTo>
                <a:cubicBezTo>
                  <a:pt x="31751" y="232"/>
                  <a:pt x="31736" y="244"/>
                  <a:pt x="31721" y="244"/>
                </a:cubicBezTo>
                <a:cubicBezTo>
                  <a:pt x="31689" y="244"/>
                  <a:pt x="31655" y="194"/>
                  <a:pt x="31622" y="190"/>
                </a:cubicBezTo>
                <a:cubicBezTo>
                  <a:pt x="31606" y="188"/>
                  <a:pt x="31589" y="182"/>
                  <a:pt x="31572" y="182"/>
                </a:cubicBezTo>
                <a:cubicBezTo>
                  <a:pt x="31549" y="182"/>
                  <a:pt x="31527" y="194"/>
                  <a:pt x="31513" y="245"/>
                </a:cubicBezTo>
                <a:cubicBezTo>
                  <a:pt x="31509" y="237"/>
                  <a:pt x="31506" y="230"/>
                  <a:pt x="31501" y="224"/>
                </a:cubicBezTo>
                <a:cubicBezTo>
                  <a:pt x="31494" y="212"/>
                  <a:pt x="31485" y="190"/>
                  <a:pt x="31479" y="190"/>
                </a:cubicBezTo>
                <a:cubicBezTo>
                  <a:pt x="31438" y="190"/>
                  <a:pt x="31398" y="190"/>
                  <a:pt x="31357" y="190"/>
                </a:cubicBezTo>
                <a:cubicBezTo>
                  <a:pt x="31258" y="190"/>
                  <a:pt x="31159" y="191"/>
                  <a:pt x="31060" y="192"/>
                </a:cubicBezTo>
                <a:cubicBezTo>
                  <a:pt x="31047" y="192"/>
                  <a:pt x="31033" y="189"/>
                  <a:pt x="31019" y="189"/>
                </a:cubicBezTo>
                <a:cubicBezTo>
                  <a:pt x="30993" y="189"/>
                  <a:pt x="30967" y="198"/>
                  <a:pt x="30950" y="248"/>
                </a:cubicBezTo>
                <a:cubicBezTo>
                  <a:pt x="30949" y="249"/>
                  <a:pt x="30948" y="249"/>
                  <a:pt x="30947" y="249"/>
                </a:cubicBezTo>
                <a:cubicBezTo>
                  <a:pt x="30944" y="249"/>
                  <a:pt x="30939" y="248"/>
                  <a:pt x="30937" y="248"/>
                </a:cubicBezTo>
                <a:cubicBezTo>
                  <a:pt x="30906" y="218"/>
                  <a:pt x="30876" y="196"/>
                  <a:pt x="30847" y="193"/>
                </a:cubicBezTo>
                <a:cubicBezTo>
                  <a:pt x="30830" y="192"/>
                  <a:pt x="30814" y="192"/>
                  <a:pt x="30797" y="192"/>
                </a:cubicBezTo>
                <a:cubicBezTo>
                  <a:pt x="30763" y="192"/>
                  <a:pt x="30729" y="193"/>
                  <a:pt x="30696" y="193"/>
                </a:cubicBezTo>
                <a:cubicBezTo>
                  <a:pt x="30672" y="193"/>
                  <a:pt x="30648" y="192"/>
                  <a:pt x="30625" y="190"/>
                </a:cubicBezTo>
                <a:cubicBezTo>
                  <a:pt x="30585" y="187"/>
                  <a:pt x="30545" y="162"/>
                  <a:pt x="30503" y="145"/>
                </a:cubicBezTo>
                <a:cubicBezTo>
                  <a:pt x="30486" y="188"/>
                  <a:pt x="30462" y="198"/>
                  <a:pt x="30437" y="198"/>
                </a:cubicBezTo>
                <a:cubicBezTo>
                  <a:pt x="30410" y="198"/>
                  <a:pt x="30382" y="187"/>
                  <a:pt x="30355" y="187"/>
                </a:cubicBezTo>
                <a:cubicBezTo>
                  <a:pt x="30330" y="187"/>
                  <a:pt x="30306" y="198"/>
                  <a:pt x="30289" y="240"/>
                </a:cubicBezTo>
                <a:cubicBezTo>
                  <a:pt x="30268" y="225"/>
                  <a:pt x="30246" y="197"/>
                  <a:pt x="30227" y="197"/>
                </a:cubicBezTo>
                <a:cubicBezTo>
                  <a:pt x="30226" y="197"/>
                  <a:pt x="30225" y="197"/>
                  <a:pt x="30224" y="197"/>
                </a:cubicBezTo>
                <a:cubicBezTo>
                  <a:pt x="30221" y="198"/>
                  <a:pt x="30217" y="198"/>
                  <a:pt x="30214" y="198"/>
                </a:cubicBezTo>
                <a:cubicBezTo>
                  <a:pt x="30189" y="198"/>
                  <a:pt x="30164" y="191"/>
                  <a:pt x="30139" y="191"/>
                </a:cubicBezTo>
                <a:cubicBezTo>
                  <a:pt x="30110" y="191"/>
                  <a:pt x="30083" y="201"/>
                  <a:pt x="30060" y="245"/>
                </a:cubicBezTo>
                <a:cubicBezTo>
                  <a:pt x="30035" y="194"/>
                  <a:pt x="30006" y="177"/>
                  <a:pt x="29980" y="177"/>
                </a:cubicBezTo>
                <a:cubicBezTo>
                  <a:pt x="29955" y="177"/>
                  <a:pt x="29932" y="191"/>
                  <a:pt x="29916" y="205"/>
                </a:cubicBezTo>
                <a:cubicBezTo>
                  <a:pt x="29904" y="215"/>
                  <a:pt x="29892" y="219"/>
                  <a:pt x="29881" y="219"/>
                </a:cubicBezTo>
                <a:cubicBezTo>
                  <a:pt x="29850" y="219"/>
                  <a:pt x="29819" y="189"/>
                  <a:pt x="29790" y="189"/>
                </a:cubicBezTo>
                <a:cubicBezTo>
                  <a:pt x="29783" y="189"/>
                  <a:pt x="29776" y="191"/>
                  <a:pt x="29770" y="195"/>
                </a:cubicBezTo>
                <a:cubicBezTo>
                  <a:pt x="29761" y="199"/>
                  <a:pt x="29751" y="201"/>
                  <a:pt x="29741" y="201"/>
                </a:cubicBezTo>
                <a:cubicBezTo>
                  <a:pt x="29730" y="201"/>
                  <a:pt x="29718" y="199"/>
                  <a:pt x="29706" y="199"/>
                </a:cubicBezTo>
                <a:cubicBezTo>
                  <a:pt x="29684" y="199"/>
                  <a:pt x="29661" y="206"/>
                  <a:pt x="29642" y="248"/>
                </a:cubicBezTo>
                <a:cubicBezTo>
                  <a:pt x="29640" y="252"/>
                  <a:pt x="29637" y="254"/>
                  <a:pt x="29633" y="254"/>
                </a:cubicBezTo>
                <a:cubicBezTo>
                  <a:pt x="29618" y="254"/>
                  <a:pt x="29594" y="226"/>
                  <a:pt x="29572" y="226"/>
                </a:cubicBezTo>
                <a:cubicBezTo>
                  <a:pt x="29561" y="226"/>
                  <a:pt x="29551" y="233"/>
                  <a:pt x="29543" y="252"/>
                </a:cubicBezTo>
                <a:cubicBezTo>
                  <a:pt x="29541" y="257"/>
                  <a:pt x="29536" y="260"/>
                  <a:pt x="29530" y="260"/>
                </a:cubicBezTo>
                <a:cubicBezTo>
                  <a:pt x="29524" y="260"/>
                  <a:pt x="29518" y="257"/>
                  <a:pt x="29515" y="252"/>
                </a:cubicBezTo>
                <a:cubicBezTo>
                  <a:pt x="29496" y="217"/>
                  <a:pt x="29479" y="201"/>
                  <a:pt x="29462" y="201"/>
                </a:cubicBezTo>
                <a:cubicBezTo>
                  <a:pt x="29446" y="201"/>
                  <a:pt x="29430" y="215"/>
                  <a:pt x="29415" y="240"/>
                </a:cubicBezTo>
                <a:cubicBezTo>
                  <a:pt x="29395" y="201"/>
                  <a:pt x="29375" y="191"/>
                  <a:pt x="29355" y="191"/>
                </a:cubicBezTo>
                <a:cubicBezTo>
                  <a:pt x="29333" y="191"/>
                  <a:pt x="29311" y="203"/>
                  <a:pt x="29290" y="203"/>
                </a:cubicBezTo>
                <a:cubicBezTo>
                  <a:pt x="29287" y="203"/>
                  <a:pt x="29284" y="202"/>
                  <a:pt x="29281" y="202"/>
                </a:cubicBezTo>
                <a:cubicBezTo>
                  <a:pt x="29280" y="202"/>
                  <a:pt x="29279" y="201"/>
                  <a:pt x="29278" y="201"/>
                </a:cubicBezTo>
                <a:cubicBezTo>
                  <a:pt x="29260" y="201"/>
                  <a:pt x="29242" y="229"/>
                  <a:pt x="29227" y="242"/>
                </a:cubicBezTo>
                <a:cubicBezTo>
                  <a:pt x="29208" y="228"/>
                  <a:pt x="29186" y="202"/>
                  <a:pt x="29165" y="200"/>
                </a:cubicBezTo>
                <a:cubicBezTo>
                  <a:pt x="29140" y="199"/>
                  <a:pt x="29114" y="199"/>
                  <a:pt x="29089" y="199"/>
                </a:cubicBezTo>
                <a:cubicBezTo>
                  <a:pt x="29038" y="199"/>
                  <a:pt x="28987" y="200"/>
                  <a:pt x="28936" y="200"/>
                </a:cubicBezTo>
                <a:cubicBezTo>
                  <a:pt x="28910" y="200"/>
                  <a:pt x="28885" y="200"/>
                  <a:pt x="28859" y="199"/>
                </a:cubicBezTo>
                <a:cubicBezTo>
                  <a:pt x="28802" y="196"/>
                  <a:pt x="28744" y="175"/>
                  <a:pt x="28683" y="161"/>
                </a:cubicBezTo>
                <a:cubicBezTo>
                  <a:pt x="28678" y="170"/>
                  <a:pt x="28669" y="187"/>
                  <a:pt x="28669" y="187"/>
                </a:cubicBezTo>
                <a:cubicBezTo>
                  <a:pt x="28615" y="171"/>
                  <a:pt x="28571" y="149"/>
                  <a:pt x="28528" y="147"/>
                </a:cubicBezTo>
                <a:cubicBezTo>
                  <a:pt x="28503" y="146"/>
                  <a:pt x="28477" y="142"/>
                  <a:pt x="28452" y="142"/>
                </a:cubicBezTo>
                <a:cubicBezTo>
                  <a:pt x="28416" y="142"/>
                  <a:pt x="28381" y="150"/>
                  <a:pt x="28350" y="186"/>
                </a:cubicBezTo>
                <a:cubicBezTo>
                  <a:pt x="28326" y="156"/>
                  <a:pt x="28301" y="148"/>
                  <a:pt x="28277" y="148"/>
                </a:cubicBezTo>
                <a:cubicBezTo>
                  <a:pt x="28246" y="148"/>
                  <a:pt x="28216" y="161"/>
                  <a:pt x="28187" y="161"/>
                </a:cubicBezTo>
                <a:cubicBezTo>
                  <a:pt x="28169" y="161"/>
                  <a:pt x="28151" y="156"/>
                  <a:pt x="28134" y="139"/>
                </a:cubicBezTo>
                <a:cubicBezTo>
                  <a:pt x="28098" y="102"/>
                  <a:pt x="28065" y="94"/>
                  <a:pt x="28033" y="94"/>
                </a:cubicBezTo>
                <a:cubicBezTo>
                  <a:pt x="28008" y="94"/>
                  <a:pt x="27984" y="99"/>
                  <a:pt x="27960" y="99"/>
                </a:cubicBezTo>
                <a:cubicBezTo>
                  <a:pt x="27943" y="99"/>
                  <a:pt x="27927" y="97"/>
                  <a:pt x="27910" y="89"/>
                </a:cubicBezTo>
                <a:cubicBezTo>
                  <a:pt x="27885" y="139"/>
                  <a:pt x="27865" y="178"/>
                  <a:pt x="27859" y="190"/>
                </a:cubicBezTo>
                <a:cubicBezTo>
                  <a:pt x="27773" y="174"/>
                  <a:pt x="27712" y="152"/>
                  <a:pt x="27650" y="152"/>
                </a:cubicBezTo>
                <a:cubicBezTo>
                  <a:pt x="27608" y="152"/>
                  <a:pt x="27562" y="82"/>
                  <a:pt x="27521" y="82"/>
                </a:cubicBezTo>
                <a:cubicBezTo>
                  <a:pt x="27501" y="82"/>
                  <a:pt x="27481" y="99"/>
                  <a:pt x="27464" y="149"/>
                </a:cubicBezTo>
                <a:cubicBezTo>
                  <a:pt x="27453" y="130"/>
                  <a:pt x="27441" y="111"/>
                  <a:pt x="27428" y="89"/>
                </a:cubicBezTo>
                <a:cubicBezTo>
                  <a:pt x="27401" y="143"/>
                  <a:pt x="27359" y="105"/>
                  <a:pt x="27326" y="140"/>
                </a:cubicBezTo>
                <a:cubicBezTo>
                  <a:pt x="27321" y="145"/>
                  <a:pt x="27316" y="148"/>
                  <a:pt x="27311" y="148"/>
                </a:cubicBezTo>
                <a:cubicBezTo>
                  <a:pt x="27285" y="148"/>
                  <a:pt x="27257" y="91"/>
                  <a:pt x="27227" y="91"/>
                </a:cubicBezTo>
                <a:cubicBezTo>
                  <a:pt x="27215" y="91"/>
                  <a:pt x="27203" y="100"/>
                  <a:pt x="27191" y="125"/>
                </a:cubicBezTo>
                <a:cubicBezTo>
                  <a:pt x="27178" y="151"/>
                  <a:pt x="27161" y="164"/>
                  <a:pt x="27142" y="164"/>
                </a:cubicBezTo>
                <a:cubicBezTo>
                  <a:pt x="27118" y="164"/>
                  <a:pt x="27092" y="143"/>
                  <a:pt x="27069" y="97"/>
                </a:cubicBezTo>
                <a:cubicBezTo>
                  <a:pt x="27062" y="121"/>
                  <a:pt x="27053" y="129"/>
                  <a:pt x="27043" y="129"/>
                </a:cubicBezTo>
                <a:cubicBezTo>
                  <a:pt x="27022" y="129"/>
                  <a:pt x="26998" y="94"/>
                  <a:pt x="26976" y="94"/>
                </a:cubicBezTo>
                <a:cubicBezTo>
                  <a:pt x="26963" y="94"/>
                  <a:pt x="26951" y="107"/>
                  <a:pt x="26942" y="147"/>
                </a:cubicBezTo>
                <a:cubicBezTo>
                  <a:pt x="26944" y="170"/>
                  <a:pt x="26947" y="214"/>
                  <a:pt x="26950" y="259"/>
                </a:cubicBezTo>
                <a:cubicBezTo>
                  <a:pt x="26902" y="202"/>
                  <a:pt x="26860" y="150"/>
                  <a:pt x="26817" y="99"/>
                </a:cubicBezTo>
                <a:cubicBezTo>
                  <a:pt x="26807" y="119"/>
                  <a:pt x="26796" y="126"/>
                  <a:pt x="26785" y="126"/>
                </a:cubicBezTo>
                <a:cubicBezTo>
                  <a:pt x="26761" y="126"/>
                  <a:pt x="26734" y="97"/>
                  <a:pt x="26707" y="97"/>
                </a:cubicBezTo>
                <a:cubicBezTo>
                  <a:pt x="26692" y="97"/>
                  <a:pt x="26677" y="106"/>
                  <a:pt x="26663" y="133"/>
                </a:cubicBezTo>
                <a:cubicBezTo>
                  <a:pt x="26661" y="140"/>
                  <a:pt x="26646" y="172"/>
                  <a:pt x="26632" y="208"/>
                </a:cubicBezTo>
                <a:cubicBezTo>
                  <a:pt x="26610" y="171"/>
                  <a:pt x="26588" y="133"/>
                  <a:pt x="26567" y="99"/>
                </a:cubicBezTo>
                <a:lnTo>
                  <a:pt x="26470" y="99"/>
                </a:lnTo>
                <a:cubicBezTo>
                  <a:pt x="26461" y="131"/>
                  <a:pt x="26448" y="177"/>
                  <a:pt x="26438" y="214"/>
                </a:cubicBezTo>
                <a:cubicBezTo>
                  <a:pt x="26345" y="167"/>
                  <a:pt x="26256" y="92"/>
                  <a:pt x="26173" y="92"/>
                </a:cubicBezTo>
                <a:cubicBezTo>
                  <a:pt x="26134" y="92"/>
                  <a:pt x="26096" y="108"/>
                  <a:pt x="26059" y="150"/>
                </a:cubicBezTo>
                <a:cubicBezTo>
                  <a:pt x="26026" y="133"/>
                  <a:pt x="25996" y="108"/>
                  <a:pt x="25965" y="100"/>
                </a:cubicBezTo>
                <a:cubicBezTo>
                  <a:pt x="25959" y="99"/>
                  <a:pt x="25954" y="98"/>
                  <a:pt x="25948" y="98"/>
                </a:cubicBezTo>
                <a:cubicBezTo>
                  <a:pt x="25901" y="98"/>
                  <a:pt x="25857" y="141"/>
                  <a:pt x="25810" y="141"/>
                </a:cubicBezTo>
                <a:cubicBezTo>
                  <a:pt x="25791" y="141"/>
                  <a:pt x="25772" y="135"/>
                  <a:pt x="25752" y="117"/>
                </a:cubicBezTo>
                <a:cubicBezTo>
                  <a:pt x="25737" y="149"/>
                  <a:pt x="25721" y="160"/>
                  <a:pt x="25704" y="160"/>
                </a:cubicBezTo>
                <a:cubicBezTo>
                  <a:pt x="25667" y="160"/>
                  <a:pt x="25628" y="103"/>
                  <a:pt x="25592" y="103"/>
                </a:cubicBezTo>
                <a:cubicBezTo>
                  <a:pt x="25591" y="103"/>
                  <a:pt x="25591" y="103"/>
                  <a:pt x="25590" y="103"/>
                </a:cubicBezTo>
                <a:cubicBezTo>
                  <a:pt x="25533" y="108"/>
                  <a:pt x="25478" y="139"/>
                  <a:pt x="25424" y="158"/>
                </a:cubicBezTo>
                <a:cubicBezTo>
                  <a:pt x="25421" y="159"/>
                  <a:pt x="25418" y="159"/>
                  <a:pt x="25415" y="159"/>
                </a:cubicBezTo>
                <a:cubicBezTo>
                  <a:pt x="25413" y="159"/>
                  <a:pt x="25411" y="159"/>
                  <a:pt x="25409" y="158"/>
                </a:cubicBezTo>
                <a:cubicBezTo>
                  <a:pt x="25384" y="134"/>
                  <a:pt x="25361" y="97"/>
                  <a:pt x="25337" y="97"/>
                </a:cubicBezTo>
                <a:cubicBezTo>
                  <a:pt x="25325" y="97"/>
                  <a:pt x="25312" y="106"/>
                  <a:pt x="25299" y="128"/>
                </a:cubicBezTo>
                <a:cubicBezTo>
                  <a:pt x="25296" y="134"/>
                  <a:pt x="25292" y="136"/>
                  <a:pt x="25288" y="136"/>
                </a:cubicBezTo>
                <a:cubicBezTo>
                  <a:pt x="25272" y="136"/>
                  <a:pt x="25250" y="106"/>
                  <a:pt x="25231" y="106"/>
                </a:cubicBezTo>
                <a:cubicBezTo>
                  <a:pt x="25220" y="106"/>
                  <a:pt x="25209" y="118"/>
                  <a:pt x="25202" y="156"/>
                </a:cubicBezTo>
                <a:cubicBezTo>
                  <a:pt x="25200" y="165"/>
                  <a:pt x="25192" y="168"/>
                  <a:pt x="25180" y="168"/>
                </a:cubicBezTo>
                <a:cubicBezTo>
                  <a:pt x="25166" y="168"/>
                  <a:pt x="25148" y="163"/>
                  <a:pt x="25135" y="156"/>
                </a:cubicBezTo>
                <a:cubicBezTo>
                  <a:pt x="25110" y="144"/>
                  <a:pt x="25078" y="91"/>
                  <a:pt x="25055" y="91"/>
                </a:cubicBezTo>
                <a:cubicBezTo>
                  <a:pt x="25047" y="91"/>
                  <a:pt x="25041" y="97"/>
                  <a:pt x="25035" y="111"/>
                </a:cubicBezTo>
                <a:cubicBezTo>
                  <a:pt x="25027" y="135"/>
                  <a:pt x="25018" y="143"/>
                  <a:pt x="25010" y="143"/>
                </a:cubicBezTo>
                <a:cubicBezTo>
                  <a:pt x="24990" y="143"/>
                  <a:pt x="24972" y="93"/>
                  <a:pt x="24951" y="93"/>
                </a:cubicBezTo>
                <a:cubicBezTo>
                  <a:pt x="24948" y="93"/>
                  <a:pt x="24945" y="95"/>
                  <a:pt x="24941" y="97"/>
                </a:cubicBezTo>
                <a:cubicBezTo>
                  <a:pt x="24931" y="107"/>
                  <a:pt x="24919" y="110"/>
                  <a:pt x="24905" y="110"/>
                </a:cubicBezTo>
                <a:cubicBezTo>
                  <a:pt x="24887" y="110"/>
                  <a:pt x="24868" y="104"/>
                  <a:pt x="24849" y="104"/>
                </a:cubicBezTo>
                <a:cubicBezTo>
                  <a:pt x="24844" y="104"/>
                  <a:pt x="24838" y="105"/>
                  <a:pt x="24832" y="106"/>
                </a:cubicBezTo>
                <a:cubicBezTo>
                  <a:pt x="24799" y="114"/>
                  <a:pt x="24768" y="139"/>
                  <a:pt x="24762" y="142"/>
                </a:cubicBezTo>
                <a:cubicBezTo>
                  <a:pt x="24716" y="128"/>
                  <a:pt x="24678" y="102"/>
                  <a:pt x="24653" y="102"/>
                </a:cubicBezTo>
                <a:cubicBezTo>
                  <a:pt x="24646" y="102"/>
                  <a:pt x="24639" y="104"/>
                  <a:pt x="24634" y="111"/>
                </a:cubicBezTo>
                <a:cubicBezTo>
                  <a:pt x="24568" y="189"/>
                  <a:pt x="24493" y="152"/>
                  <a:pt x="24411" y="219"/>
                </a:cubicBezTo>
                <a:lnTo>
                  <a:pt x="24411" y="219"/>
                </a:lnTo>
                <a:cubicBezTo>
                  <a:pt x="24409" y="209"/>
                  <a:pt x="24407" y="199"/>
                  <a:pt x="24404" y="189"/>
                </a:cubicBezTo>
                <a:lnTo>
                  <a:pt x="24404" y="189"/>
                </a:lnTo>
                <a:cubicBezTo>
                  <a:pt x="24403" y="200"/>
                  <a:pt x="24401" y="214"/>
                  <a:pt x="24398" y="230"/>
                </a:cubicBezTo>
                <a:cubicBezTo>
                  <a:pt x="24403" y="226"/>
                  <a:pt x="24407" y="222"/>
                  <a:pt x="24411" y="219"/>
                </a:cubicBezTo>
                <a:lnTo>
                  <a:pt x="24411" y="219"/>
                </a:lnTo>
                <a:cubicBezTo>
                  <a:pt x="24413" y="226"/>
                  <a:pt x="24414" y="234"/>
                  <a:pt x="24415" y="242"/>
                </a:cubicBezTo>
                <a:cubicBezTo>
                  <a:pt x="24415" y="245"/>
                  <a:pt x="24413" y="250"/>
                  <a:pt x="24410" y="250"/>
                </a:cubicBezTo>
                <a:cubicBezTo>
                  <a:pt x="24406" y="250"/>
                  <a:pt x="24402" y="245"/>
                  <a:pt x="24398" y="230"/>
                </a:cubicBezTo>
                <a:cubicBezTo>
                  <a:pt x="24393" y="230"/>
                  <a:pt x="24395" y="196"/>
                  <a:pt x="24397" y="162"/>
                </a:cubicBezTo>
                <a:lnTo>
                  <a:pt x="24397" y="162"/>
                </a:lnTo>
                <a:cubicBezTo>
                  <a:pt x="24399" y="171"/>
                  <a:pt x="24402" y="180"/>
                  <a:pt x="24404" y="189"/>
                </a:cubicBezTo>
                <a:lnTo>
                  <a:pt x="24404" y="189"/>
                </a:lnTo>
                <a:cubicBezTo>
                  <a:pt x="24410" y="146"/>
                  <a:pt x="24410" y="136"/>
                  <a:pt x="24409" y="136"/>
                </a:cubicBezTo>
                <a:cubicBezTo>
                  <a:pt x="24382" y="124"/>
                  <a:pt x="24354" y="124"/>
                  <a:pt x="24329" y="103"/>
                </a:cubicBezTo>
                <a:cubicBezTo>
                  <a:pt x="24327" y="101"/>
                  <a:pt x="24324" y="100"/>
                  <a:pt x="24322" y="100"/>
                </a:cubicBezTo>
                <a:cubicBezTo>
                  <a:pt x="24306" y="100"/>
                  <a:pt x="24301" y="151"/>
                  <a:pt x="24284" y="151"/>
                </a:cubicBezTo>
                <a:cubicBezTo>
                  <a:pt x="24279" y="151"/>
                  <a:pt x="24272" y="145"/>
                  <a:pt x="24263" y="131"/>
                </a:cubicBezTo>
                <a:cubicBezTo>
                  <a:pt x="24256" y="119"/>
                  <a:pt x="24242" y="113"/>
                  <a:pt x="24227" y="113"/>
                </a:cubicBezTo>
                <a:cubicBezTo>
                  <a:pt x="24214" y="113"/>
                  <a:pt x="24200" y="118"/>
                  <a:pt x="24191" y="128"/>
                </a:cubicBezTo>
                <a:cubicBezTo>
                  <a:pt x="24166" y="155"/>
                  <a:pt x="24142" y="167"/>
                  <a:pt x="24117" y="167"/>
                </a:cubicBezTo>
                <a:cubicBezTo>
                  <a:pt x="24083" y="167"/>
                  <a:pt x="24048" y="144"/>
                  <a:pt x="24011" y="106"/>
                </a:cubicBezTo>
                <a:cubicBezTo>
                  <a:pt x="23994" y="152"/>
                  <a:pt x="23973" y="168"/>
                  <a:pt x="23954" y="168"/>
                </a:cubicBezTo>
                <a:cubicBezTo>
                  <a:pt x="23930" y="168"/>
                  <a:pt x="23908" y="145"/>
                  <a:pt x="23892" y="125"/>
                </a:cubicBezTo>
                <a:cubicBezTo>
                  <a:pt x="23840" y="142"/>
                  <a:pt x="23808" y="162"/>
                  <a:pt x="23776" y="162"/>
                </a:cubicBezTo>
                <a:cubicBezTo>
                  <a:pt x="23775" y="162"/>
                  <a:pt x="23774" y="162"/>
                  <a:pt x="23773" y="162"/>
                </a:cubicBezTo>
                <a:cubicBezTo>
                  <a:pt x="23744" y="161"/>
                  <a:pt x="23708" y="127"/>
                  <a:pt x="23681" y="127"/>
                </a:cubicBezTo>
                <a:cubicBezTo>
                  <a:pt x="23674" y="127"/>
                  <a:pt x="23668" y="129"/>
                  <a:pt x="23663" y="134"/>
                </a:cubicBezTo>
                <a:cubicBezTo>
                  <a:pt x="23656" y="141"/>
                  <a:pt x="23649" y="144"/>
                  <a:pt x="23643" y="144"/>
                </a:cubicBezTo>
                <a:cubicBezTo>
                  <a:pt x="23619" y="144"/>
                  <a:pt x="23600" y="102"/>
                  <a:pt x="23576" y="102"/>
                </a:cubicBezTo>
                <a:cubicBezTo>
                  <a:pt x="23573" y="102"/>
                  <a:pt x="23569" y="103"/>
                  <a:pt x="23566" y="105"/>
                </a:cubicBezTo>
                <a:cubicBezTo>
                  <a:pt x="23551" y="113"/>
                  <a:pt x="23536" y="115"/>
                  <a:pt x="23520" y="115"/>
                </a:cubicBezTo>
                <a:cubicBezTo>
                  <a:pt x="23496" y="115"/>
                  <a:pt x="23472" y="109"/>
                  <a:pt x="23455" y="109"/>
                </a:cubicBezTo>
                <a:cubicBezTo>
                  <a:pt x="23413" y="158"/>
                  <a:pt x="23382" y="195"/>
                  <a:pt x="23354" y="224"/>
                </a:cubicBezTo>
                <a:cubicBezTo>
                  <a:pt x="23308" y="170"/>
                  <a:pt x="23268" y="121"/>
                  <a:pt x="23229" y="74"/>
                </a:cubicBezTo>
                <a:cubicBezTo>
                  <a:pt x="23227" y="72"/>
                  <a:pt x="23225" y="71"/>
                  <a:pt x="23223" y="71"/>
                </a:cubicBezTo>
                <a:cubicBezTo>
                  <a:pt x="23218" y="71"/>
                  <a:pt x="23213" y="74"/>
                  <a:pt x="23208" y="75"/>
                </a:cubicBezTo>
                <a:cubicBezTo>
                  <a:pt x="23210" y="120"/>
                  <a:pt x="23210" y="164"/>
                  <a:pt x="23210" y="231"/>
                </a:cubicBezTo>
                <a:cubicBezTo>
                  <a:pt x="23165" y="218"/>
                  <a:pt x="23124" y="206"/>
                  <a:pt x="23082" y="193"/>
                </a:cubicBezTo>
                <a:cubicBezTo>
                  <a:pt x="23064" y="200"/>
                  <a:pt x="23043" y="208"/>
                  <a:pt x="23015" y="218"/>
                </a:cubicBezTo>
                <a:cubicBezTo>
                  <a:pt x="23029" y="172"/>
                  <a:pt x="23035" y="150"/>
                  <a:pt x="23043" y="115"/>
                </a:cubicBezTo>
                <a:cubicBezTo>
                  <a:pt x="23039" y="114"/>
                  <a:pt x="23035" y="114"/>
                  <a:pt x="23031" y="114"/>
                </a:cubicBezTo>
                <a:cubicBezTo>
                  <a:pt x="22951" y="114"/>
                  <a:pt x="22979" y="303"/>
                  <a:pt x="22915" y="336"/>
                </a:cubicBezTo>
                <a:cubicBezTo>
                  <a:pt x="22912" y="262"/>
                  <a:pt x="22915" y="175"/>
                  <a:pt x="22873" y="139"/>
                </a:cubicBezTo>
                <a:cubicBezTo>
                  <a:pt x="22836" y="106"/>
                  <a:pt x="22796" y="87"/>
                  <a:pt x="22761" y="64"/>
                </a:cubicBezTo>
                <a:cubicBezTo>
                  <a:pt x="22727" y="81"/>
                  <a:pt x="22695" y="93"/>
                  <a:pt x="22664" y="114"/>
                </a:cubicBezTo>
                <a:cubicBezTo>
                  <a:pt x="22648" y="125"/>
                  <a:pt x="22631" y="129"/>
                  <a:pt x="22614" y="129"/>
                </a:cubicBezTo>
                <a:cubicBezTo>
                  <a:pt x="22547" y="129"/>
                  <a:pt x="22475" y="57"/>
                  <a:pt x="22408" y="57"/>
                </a:cubicBezTo>
                <a:cubicBezTo>
                  <a:pt x="22379" y="57"/>
                  <a:pt x="22352" y="70"/>
                  <a:pt x="22325" y="108"/>
                </a:cubicBezTo>
                <a:cubicBezTo>
                  <a:pt x="22300" y="71"/>
                  <a:pt x="22277" y="52"/>
                  <a:pt x="22255" y="52"/>
                </a:cubicBezTo>
                <a:cubicBezTo>
                  <a:pt x="22233" y="52"/>
                  <a:pt x="22212" y="71"/>
                  <a:pt x="22193" y="109"/>
                </a:cubicBezTo>
                <a:cubicBezTo>
                  <a:pt x="22166" y="65"/>
                  <a:pt x="22138" y="54"/>
                  <a:pt x="22111" y="54"/>
                </a:cubicBezTo>
                <a:cubicBezTo>
                  <a:pt x="22086" y="54"/>
                  <a:pt x="22062" y="62"/>
                  <a:pt x="22038" y="62"/>
                </a:cubicBezTo>
                <a:cubicBezTo>
                  <a:pt x="22038" y="62"/>
                  <a:pt x="22037" y="62"/>
                  <a:pt x="22036" y="62"/>
                </a:cubicBezTo>
                <a:cubicBezTo>
                  <a:pt x="22006" y="62"/>
                  <a:pt x="21980" y="95"/>
                  <a:pt x="21955" y="111"/>
                </a:cubicBezTo>
                <a:cubicBezTo>
                  <a:pt x="21922" y="93"/>
                  <a:pt x="21893" y="68"/>
                  <a:pt x="21863" y="61"/>
                </a:cubicBezTo>
                <a:cubicBezTo>
                  <a:pt x="21846" y="57"/>
                  <a:pt x="21829" y="56"/>
                  <a:pt x="21812" y="56"/>
                </a:cubicBezTo>
                <a:cubicBezTo>
                  <a:pt x="21767" y="56"/>
                  <a:pt x="21721" y="65"/>
                  <a:pt x="21676" y="65"/>
                </a:cubicBezTo>
                <a:cubicBezTo>
                  <a:pt x="21625" y="65"/>
                  <a:pt x="21574" y="54"/>
                  <a:pt x="21522" y="6"/>
                </a:cubicBezTo>
                <a:cubicBezTo>
                  <a:pt x="21518" y="2"/>
                  <a:pt x="21512" y="0"/>
                  <a:pt x="215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096A6F4-C27C-1342-8FE9-8ADC8F0A3C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4824891"/>
            <a:ext cx="1208373" cy="1432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4D3CC-2C16-0193-DD97-AC2C3ADC0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4AC165-792E-0A97-42AE-C55DF7759E81}"/>
              </a:ext>
            </a:extLst>
          </p:cNvPr>
          <p:cNvSpPr txBox="1"/>
          <p:nvPr/>
        </p:nvSpPr>
        <p:spPr>
          <a:xfrm>
            <a:off x="174426" y="131991"/>
            <a:ext cx="879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</a:rPr>
              <a:t>Problemáticas Zona Andina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521475-DCE4-C6AC-D6DC-5A5C558D9143}"/>
              </a:ext>
            </a:extLst>
          </p:cNvPr>
          <p:cNvSpPr txBox="1"/>
          <p:nvPr/>
        </p:nvSpPr>
        <p:spPr>
          <a:xfrm>
            <a:off x="174425" y="570508"/>
            <a:ext cx="870273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b="1" dirty="0">
                <a:latin typeface="Trebuchet MS" panose="020B0603020202020204" pitchFamily="34" charset="0"/>
              </a:rPr>
              <a:t>Tolima </a:t>
            </a:r>
          </a:p>
          <a:p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Entrega de medicamentos:</a:t>
            </a:r>
            <a:r>
              <a:rPr lang="es-ES" sz="1300" dirty="0">
                <a:latin typeface="Trebuchet MS" panose="020B0603020202020204" pitchFamily="34" charset="0"/>
              </a:rPr>
              <a:t>	</a:t>
            </a:r>
          </a:p>
          <a:p>
            <a:pPr marL="342900" lvl="8" indent="-342900">
              <a:buFont typeface="Courier New" panose="02070309020205020404" pitchFamily="49" charset="0"/>
              <a:buChar char="o"/>
            </a:pPr>
            <a:r>
              <a:rPr lang="es-ES" sz="1300" b="1" dirty="0">
                <a:latin typeface="Trebuchet MS" panose="020B0603020202020204" pitchFamily="34" charset="0"/>
              </a:rPr>
              <a:t>Faltas graves en la estrategia entregaron de medicamentos.</a:t>
            </a:r>
            <a:r>
              <a:rPr lang="es-ES" sz="1300" dirty="0">
                <a:latin typeface="Trebuchet MS" panose="020B0603020202020204" pitchFamily="34" charset="0"/>
              </a:rPr>
              <a:t> Saturación del sistema de urgencias debido a la no entrega de medicamentos. </a:t>
            </a:r>
            <a:endParaRPr lang="es-ES" sz="1300" b="1" dirty="0">
              <a:latin typeface="Trebuchet MS" panose="020B0603020202020204" pitchFamily="34" charset="0"/>
            </a:endParaRPr>
          </a:p>
          <a:p>
            <a:pPr marL="342900" lvl="5" indent="-342900">
              <a:buFont typeface="Courier New" panose="02070309020205020404" pitchFamily="49" charset="0"/>
              <a:buChar char="o"/>
            </a:pPr>
            <a:r>
              <a:rPr lang="es-ES" sz="1300" dirty="0">
                <a:latin typeface="Trebuchet MS" panose="020B0603020202020204" pitchFamily="34" charset="0"/>
              </a:rPr>
              <a:t>550 mil afiliados sin claridad de red tras salida de Colsubsidio y la transición al operador </a:t>
            </a:r>
          </a:p>
          <a:p>
            <a:pPr lvl="5"/>
            <a:r>
              <a:rPr lang="es-ES" sz="1300" dirty="0">
                <a:latin typeface="Trebuchet MS" panose="020B0603020202020204" pitchFamily="34" charset="0"/>
              </a:rPr>
              <a:t>        </a:t>
            </a:r>
            <a:r>
              <a:rPr lang="es-ES" sz="1300" dirty="0" err="1">
                <a:latin typeface="Trebuchet MS" panose="020B0603020202020204" pitchFamily="34" charset="0"/>
              </a:rPr>
              <a:t>Medic</a:t>
            </a:r>
            <a:r>
              <a:rPr lang="es-ES" sz="1300" dirty="0">
                <a:latin typeface="Trebuchet MS" panose="020B0603020202020204" pitchFamily="34" charset="0"/>
              </a:rPr>
              <a:t> se presentan demoras en la atención. </a:t>
            </a:r>
          </a:p>
          <a:p>
            <a:pPr marL="285750" lvl="5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Cartera y pagos atrasados :</a:t>
            </a:r>
            <a:r>
              <a:rPr lang="es-ES" sz="1300" dirty="0">
                <a:latin typeface="Trebuchet MS" panose="020B0603020202020204" pitchFamily="34" charset="0"/>
              </a:rPr>
              <a:t> Deudas generalizadas con los prestadores que genera suspensiones parciales de servicios y pone en riesgo la sostenibilidad financiera de hospitales y clínicas del departamento.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Capacidad hospitalaria superada: </a:t>
            </a:r>
            <a:r>
              <a:rPr lang="es-ES" sz="1300" dirty="0">
                <a:latin typeface="Trebuchet MS" panose="020B0603020202020204" pitchFamily="34" charset="0"/>
              </a:rPr>
              <a:t>ocupación ~200%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Remisiones y pago de viáticos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Red contratada y agendas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Situación fiebre amarilla: </a:t>
            </a:r>
            <a:r>
              <a:rPr lang="es-ES" sz="1300" dirty="0">
                <a:latin typeface="Trebuchet MS" panose="020B0603020202020204" pitchFamily="34" charset="0"/>
              </a:rPr>
              <a:t>20 casos en 2026 con 11 fallecidos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dirty="0">
              <a:latin typeface="Trebuchet MS" panose="020B0603020202020204" pitchFamily="34" charset="0"/>
            </a:endParaRPr>
          </a:p>
          <a:p>
            <a:r>
              <a:rPr lang="es-ES" sz="1300" b="1" dirty="0">
                <a:latin typeface="Trebuchet MS" panose="020B0603020202020204" pitchFamily="34" charset="0"/>
              </a:rPr>
              <a:t>Caldas</a:t>
            </a: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Dispensación de medicamentos </a:t>
            </a:r>
            <a:r>
              <a:rPr lang="es-ES" sz="1300" dirty="0">
                <a:latin typeface="Trebuchet MS" panose="020B060302020202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Cartera y pagos atrasados :</a:t>
            </a:r>
            <a:r>
              <a:rPr lang="es-ES" sz="1300" dirty="0">
                <a:latin typeface="Trebuchet MS" panose="020B0603020202020204" pitchFamily="34" charset="0"/>
              </a:rPr>
              <a:t> Problemas de cartera  afecta los procesos de oncología y pediatría </a:t>
            </a:r>
          </a:p>
          <a:p>
            <a:r>
              <a:rPr lang="es-ES" sz="1300" dirty="0">
                <a:latin typeface="Trebuchet MS" panose="020B0603020202020204" pitchFamily="34" charset="0"/>
              </a:rPr>
              <a:t>      disponibles y salud mental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Demoras en la asignación de citas médicas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Acción popular y Comisión de Moralización</a:t>
            </a:r>
          </a:p>
        </p:txBody>
      </p:sp>
    </p:spTree>
    <p:extLst>
      <p:ext uri="{BB962C8B-B14F-4D97-AF65-F5344CB8AC3E}">
        <p14:creationId xmlns:p14="http://schemas.microsoft.com/office/powerpoint/2010/main" val="287555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4B6BA-3211-98E8-B7AD-8B75494C1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929A4-1CF6-A549-8C50-2414ED710AFD}"/>
              </a:ext>
            </a:extLst>
          </p:cNvPr>
          <p:cNvSpPr txBox="1"/>
          <p:nvPr/>
        </p:nvSpPr>
        <p:spPr>
          <a:xfrm>
            <a:off x="174425" y="111365"/>
            <a:ext cx="879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</a:rPr>
              <a:t>Problemáticas Zona Andina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2A381F-4F9B-1BF7-34AE-5E76950A2E27}"/>
              </a:ext>
            </a:extLst>
          </p:cNvPr>
          <p:cNvSpPr txBox="1"/>
          <p:nvPr/>
        </p:nvSpPr>
        <p:spPr>
          <a:xfrm>
            <a:off x="174425" y="671964"/>
            <a:ext cx="862086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latin typeface="Trebuchet MS" panose="020B0603020202020204" pitchFamily="34" charset="0"/>
              </a:rPr>
              <a:t>Huila</a:t>
            </a: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Entrega de medicamentos</a:t>
            </a:r>
            <a:r>
              <a:rPr lang="es-ES" sz="1300" dirty="0">
                <a:latin typeface="Trebuchet MS" panose="020B0603020202020204" pitchFamily="34" charset="0"/>
              </a:rPr>
              <a:t>: </a:t>
            </a:r>
            <a:r>
              <a:rPr lang="es-ES" sz="1300" b="1" dirty="0">
                <a:latin typeface="Trebuchet MS" panose="020B0603020202020204" pitchFamily="34" charset="0"/>
              </a:rPr>
              <a:t>Falta de disponibilidad de medicamentos </a:t>
            </a:r>
            <a:r>
              <a:rPr lang="es-ES" sz="1300" dirty="0">
                <a:latin typeface="Trebuchet MS" panose="020B0603020202020204" pitchFamily="34" charset="0"/>
              </a:rPr>
              <a:t>por parte del operador </a:t>
            </a:r>
            <a:r>
              <a:rPr lang="es-ES" sz="1300" b="1" dirty="0">
                <a:latin typeface="Trebuchet MS" panose="020B0603020202020204" pitchFamily="34" charset="0"/>
              </a:rPr>
              <a:t>DISCOLMETS </a:t>
            </a:r>
            <a:r>
              <a:rPr lang="es-ES" sz="1300" dirty="0">
                <a:latin typeface="Trebuchet MS" panose="020B0603020202020204" pitchFamily="34" charset="0"/>
              </a:rPr>
              <a:t>con negaciones, entregas incompletas y pendientes.</a:t>
            </a:r>
            <a:r>
              <a:rPr lang="es-ES" sz="1300" b="1" dirty="0">
                <a:latin typeface="Trebuchet MS" panose="020B0603020202020204" pitchFamily="34" charset="0"/>
              </a:rPr>
              <a:t> Mesas técnicas </a:t>
            </a:r>
            <a:r>
              <a:rPr lang="es-ES" sz="1300" dirty="0">
                <a:latin typeface="Trebuchet MS" panose="020B0603020202020204" pitchFamily="34" charset="0"/>
              </a:rPr>
              <a:t>convocadas por parte del Ministerio Público, donde se asumen compromisos por parte de NUEVA EPS y DISCOLMETS - Acción de tutela por parte de la Defensoría del Pueblo y la Personería Municipal de Neiva.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Cartera y pagos atrasados :</a:t>
            </a:r>
            <a:r>
              <a:rPr lang="es-ES" sz="1300" dirty="0">
                <a:latin typeface="Trebuchet MS" panose="020B0603020202020204" pitchFamily="34" charset="0"/>
              </a:rPr>
              <a:t> Deudas generalizadas con los prestadores lo que genera suspensiones parciales de servicios.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300" dirty="0">
                <a:latin typeface="Trebuchet MS" panose="020B0603020202020204" pitchFamily="34" charset="0"/>
              </a:rPr>
              <a:t>ESE Hospital María Auxiliadora del municipio de Iquira, ha suspendido servicios de consulta externa y limita la prestación del servicio a casos de urgencias, vacunación y atención a mujeres gestantes.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300" dirty="0">
                <a:latin typeface="Trebuchet MS" panose="020B0603020202020204" pitchFamily="34" charset="0"/>
              </a:rPr>
              <a:t>Clínica </a:t>
            </a:r>
            <a:r>
              <a:rPr lang="es-ES" sz="1300" b="1" dirty="0">
                <a:latin typeface="Trebuchet MS" panose="020B0603020202020204" pitchFamily="34" charset="0"/>
              </a:rPr>
              <a:t>BELO HORIZONTE LTDA, IPS </a:t>
            </a:r>
            <a:r>
              <a:rPr lang="es-ES" sz="1300" dirty="0">
                <a:latin typeface="Trebuchet MS" panose="020B0603020202020204" pitchFamily="34" charset="0"/>
              </a:rPr>
              <a:t>privada que presta servicios de segundo y tercer nivel, </a:t>
            </a:r>
            <a:r>
              <a:rPr lang="es-ES" sz="1300" b="1" dirty="0">
                <a:latin typeface="Trebuchet MS" panose="020B0603020202020204" pitchFamily="34" charset="0"/>
              </a:rPr>
              <a:t>cerraría servicios por la falta de pago a partir del 1 de marzo</a:t>
            </a:r>
            <a:r>
              <a:rPr lang="es-ES" sz="1300" dirty="0"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Referencia y contrarreferencia</a:t>
            </a:r>
          </a:p>
          <a:p>
            <a:endParaRPr lang="es-ES" sz="1300" u="sng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7F79A3-9E0D-ED02-1855-606A74164D44}"/>
              </a:ext>
            </a:extLst>
          </p:cNvPr>
          <p:cNvSpPr txBox="1"/>
          <p:nvPr/>
        </p:nvSpPr>
        <p:spPr>
          <a:xfrm>
            <a:off x="156517" y="255910"/>
            <a:ext cx="879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</a:rPr>
              <a:t>Quejas y problemáticas Zona Insular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8E1970-FACC-D69C-A49A-7AACE2B3554F}"/>
              </a:ext>
            </a:extLst>
          </p:cNvPr>
          <p:cNvSpPr txBox="1"/>
          <p:nvPr/>
        </p:nvSpPr>
        <p:spPr>
          <a:xfrm>
            <a:off x="156517" y="2128751"/>
            <a:ext cx="8601593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latin typeface="Trebuchet MS" panose="020B0603020202020204" pitchFamily="34" charset="0"/>
              </a:rPr>
              <a:t>San Andres y providencia </a:t>
            </a: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Entrega de medicamentos</a:t>
            </a:r>
            <a:r>
              <a:rPr lang="es-ES" sz="1300" dirty="0">
                <a:latin typeface="Trebuchet MS" panose="020B0603020202020204" pitchFamily="34" charset="0"/>
              </a:rPr>
              <a:t>: Interrupción y suspensión en la entrega de medicamentos pacientes crónicos por parte de IPS Cafam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Deficiente red de prestadores de servicios: </a:t>
            </a:r>
            <a:r>
              <a:rPr lang="es-ES" sz="1300" dirty="0">
                <a:latin typeface="Trebuchet MS" panose="020B0603020202020204" pitchFamily="34" charset="0"/>
              </a:rPr>
              <a:t>Represamiento de pacientes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Dificultad con traslados Aero medicalizados </a:t>
            </a:r>
            <a:r>
              <a:rPr lang="es-ES" sz="1300" dirty="0">
                <a:latin typeface="Trebuchet MS" panose="020B0603020202020204" pitchFamily="34" charset="0"/>
              </a:rPr>
              <a:t>para pacientes que requieren mayor nivel de complejidad, debido a la poca red de prestadores en otros territorios dispuestos a recibir pacientes de Nueva EPS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Deficientes canales de comunicación </a:t>
            </a:r>
            <a:r>
              <a:rPr lang="es-ES" sz="1300" dirty="0">
                <a:latin typeface="Trebuchet MS" panose="020B0603020202020204" pitchFamily="34" charset="0"/>
              </a:rPr>
              <a:t>para garantizar la prestación o autorizar servicios desde el nivel central.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Cartera y pagos atrasados :</a:t>
            </a:r>
            <a:r>
              <a:rPr lang="es-ES" sz="1300" dirty="0">
                <a:latin typeface="Trebuchet MS" panose="020B0603020202020204" pitchFamily="34" charset="0"/>
              </a:rPr>
              <a:t> La ESE Hospital Departamental suspendió la prestación de los servicios de: RX, laboratorio, consultas sub especializadas, los médicos y especialistas están en paro, no hay medicamentos e insumos	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La secretaria de Salud realiza mesas de trabajo</a:t>
            </a:r>
            <a:r>
              <a:rPr lang="es-ES" sz="1300" dirty="0">
                <a:latin typeface="Trebuchet MS" panose="020B0603020202020204" pitchFamily="34" charset="0"/>
              </a:rPr>
              <a:t>.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C025C29-1F64-4DDF-430A-ADEF5BB0C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98696"/>
              </p:ext>
            </p:extLst>
          </p:nvPr>
        </p:nvGraphicFramePr>
        <p:xfrm>
          <a:off x="259645" y="791794"/>
          <a:ext cx="7227436" cy="1125224"/>
        </p:xfrm>
        <a:graphic>
          <a:graphicData uri="http://schemas.openxmlformats.org/drawingml/2006/table">
            <a:tbl>
              <a:tblPr/>
              <a:tblGrid>
                <a:gridCol w="936638">
                  <a:extLst>
                    <a:ext uri="{9D8B030D-6E8A-4147-A177-3AD203B41FA5}">
                      <a16:colId xmlns:a16="http://schemas.microsoft.com/office/drawing/2014/main" val="3676536910"/>
                    </a:ext>
                  </a:extLst>
                </a:gridCol>
                <a:gridCol w="5314520">
                  <a:extLst>
                    <a:ext uri="{9D8B030D-6E8A-4147-A177-3AD203B41FA5}">
                      <a16:colId xmlns:a16="http://schemas.microsoft.com/office/drawing/2014/main" val="1871418601"/>
                    </a:ext>
                  </a:extLst>
                </a:gridCol>
                <a:gridCol w="976278">
                  <a:extLst>
                    <a:ext uri="{9D8B030D-6E8A-4147-A177-3AD203B41FA5}">
                      <a16:colId xmlns:a16="http://schemas.microsoft.com/office/drawing/2014/main" val="3923423899"/>
                    </a:ext>
                  </a:extLst>
                </a:gridCol>
              </a:tblGrid>
              <a:tr h="12506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Zona Insular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PRINCIPALES MOTIVOS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QUEJAS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68234"/>
                  </a:ext>
                </a:extLst>
              </a:tr>
              <a:tr h="138432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ANDRES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MEDICAMENTOS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681268"/>
                  </a:ext>
                </a:extLst>
              </a:tr>
              <a:tr h="27686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CITAS MEDICAS ESPECIALIZADAS Y/O MEDICINA GENERAL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209009"/>
                  </a:ext>
                </a:extLst>
              </a:tr>
              <a:tr h="28163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NEGACION DE CUBRIMIENTO DE TRANSPORTE, ALOJAMIENTO Y ALIMENTACION PARA EL ACOMPANANTE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155385"/>
                  </a:ext>
                </a:extLst>
              </a:tr>
              <a:tr h="14320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SAN ANDRES Y PROVIDENCIA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016503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28A3FF1-D9A5-9839-B19D-AB28E4DFE02B}"/>
              </a:ext>
            </a:extLst>
          </p:cNvPr>
          <p:cNvSpPr txBox="1"/>
          <p:nvPr/>
        </p:nvSpPr>
        <p:spPr>
          <a:xfrm>
            <a:off x="156517" y="1868996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0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Fuente: Sistema información Defensoria – </a:t>
            </a:r>
            <a:r>
              <a:rPr lang="es-419" sz="1000" dirty="0" err="1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Vision</a:t>
            </a:r>
            <a:r>
              <a:rPr lang="es-419" sz="10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 WEB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08910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10C7F-473D-1D52-A498-F9E368642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A6E354-165A-0592-D9D4-9033FF6C427C}"/>
              </a:ext>
            </a:extLst>
          </p:cNvPr>
          <p:cNvSpPr txBox="1"/>
          <p:nvPr/>
        </p:nvSpPr>
        <p:spPr>
          <a:xfrm>
            <a:off x="156517" y="255910"/>
            <a:ext cx="879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</a:rPr>
              <a:t>Quejas Zona Orinoquia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C4B96A4-3F3D-51C7-E7A2-E84A4B87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317949"/>
              </p:ext>
            </p:extLst>
          </p:nvPr>
        </p:nvGraphicFramePr>
        <p:xfrm>
          <a:off x="513253" y="1272035"/>
          <a:ext cx="7620095" cy="2838719"/>
        </p:xfrm>
        <a:graphic>
          <a:graphicData uri="http://schemas.openxmlformats.org/drawingml/2006/table">
            <a:tbl>
              <a:tblPr/>
              <a:tblGrid>
                <a:gridCol w="1356145">
                  <a:extLst>
                    <a:ext uri="{9D8B030D-6E8A-4147-A177-3AD203B41FA5}">
                      <a16:colId xmlns:a16="http://schemas.microsoft.com/office/drawing/2014/main" val="2900225815"/>
                    </a:ext>
                  </a:extLst>
                </a:gridCol>
                <a:gridCol w="5149368">
                  <a:extLst>
                    <a:ext uri="{9D8B030D-6E8A-4147-A177-3AD203B41FA5}">
                      <a16:colId xmlns:a16="http://schemas.microsoft.com/office/drawing/2014/main" val="3301607272"/>
                    </a:ext>
                  </a:extLst>
                </a:gridCol>
                <a:gridCol w="1114582">
                  <a:extLst>
                    <a:ext uri="{9D8B030D-6E8A-4147-A177-3AD203B41FA5}">
                      <a16:colId xmlns:a16="http://schemas.microsoft.com/office/drawing/2014/main" val="1691034735"/>
                    </a:ext>
                  </a:extLst>
                </a:gridCol>
              </a:tblGrid>
              <a:tr h="45703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Región Orinoquía (Llanos Orientales)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PRINCIPALES MOTIVOS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QUEJAS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498982"/>
                  </a:ext>
                </a:extLst>
              </a:tr>
              <a:tr h="320998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ARAUCA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PROBLEMAS EN EL SISTEMA DE REFERENCIA Y CONTRAREFERENCIA, RED DE PRESTADORES INSUFICIENTE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516097"/>
                  </a:ext>
                </a:extLst>
              </a:tr>
              <a:tr h="3209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FALTA DE OPORTUNIDAD EN CITAS MEDICAS ESPECIALIZADAS Y/O MEDICINA GENERAL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99915"/>
                  </a:ext>
                </a:extLst>
              </a:tr>
              <a:tr h="3209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NEGACION DE CUBRIMIENTO DE TRANSPORTE, ALOJAMIENTO Y ALIMENTACION PARA EL ACOMPANANTE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62606"/>
                  </a:ext>
                </a:extLst>
              </a:tr>
              <a:tr h="15632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ARAUCA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82836"/>
                  </a:ext>
                </a:extLst>
              </a:tr>
              <a:tr h="163482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VICHADA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FALTA DE OPORTUNIDAD EN MEDICAMENTOS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238279"/>
                  </a:ext>
                </a:extLst>
              </a:tr>
              <a:tr h="3209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FALTA DE OPORTUNIDAD EN CITAS MEDICAS ESPECIALIZADAS Y/O MEDICINA GENERAL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910921"/>
                  </a:ext>
                </a:extLst>
              </a:tr>
              <a:tr h="5877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FALTA DE OPORTUNIDAD EN OTROS SERVICIOS (MEDICINA GENERAL, PROCEDIMIENTOS, TRATAMIENTOS, EXAMENES DE LABORATORIO, ORTESIS, PROTESIS E INSUMOS MEDICOS, CIRUGIAS)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160129"/>
                  </a:ext>
                </a:extLst>
              </a:tr>
              <a:tr h="15632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VICHADA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10126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B0631DD-BA19-2E4B-3101-7E5A724E4D23}"/>
              </a:ext>
            </a:extLst>
          </p:cNvPr>
          <p:cNvSpPr txBox="1"/>
          <p:nvPr/>
        </p:nvSpPr>
        <p:spPr>
          <a:xfrm>
            <a:off x="431424" y="416409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Fuente: Sistema información Defensoria – </a:t>
            </a:r>
            <a:r>
              <a:rPr lang="es-419" sz="1200" dirty="0" err="1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Vision</a:t>
            </a:r>
            <a:r>
              <a:rPr lang="es-419" sz="12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 WEB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36906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2CF79-F75C-3041-0188-9656A622A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E9640-2C44-B588-52ED-BA2B6BF57A45}"/>
              </a:ext>
            </a:extLst>
          </p:cNvPr>
          <p:cNvSpPr txBox="1"/>
          <p:nvPr/>
        </p:nvSpPr>
        <p:spPr>
          <a:xfrm>
            <a:off x="192334" y="378760"/>
            <a:ext cx="879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</a:rPr>
              <a:t>Problemáticas Zona Orinoquia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8B4F7-B52D-EF6B-D8BF-899FC2D36265}"/>
              </a:ext>
            </a:extLst>
          </p:cNvPr>
          <p:cNvSpPr txBox="1"/>
          <p:nvPr/>
        </p:nvSpPr>
        <p:spPr>
          <a:xfrm>
            <a:off x="326721" y="1111627"/>
            <a:ext cx="821746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latin typeface="Trebuchet MS" panose="020B0603020202020204" pitchFamily="34" charset="0"/>
              </a:rPr>
              <a:t>Vichada </a:t>
            </a: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Dispensación de medicamentos </a:t>
            </a:r>
            <a:r>
              <a:rPr lang="es-ES" sz="1300" dirty="0">
                <a:latin typeface="Trebuchet MS" panose="020B060302020202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Problemas de cartera que afectan los procesos de referencia y contrarreferencia</a:t>
            </a:r>
            <a:r>
              <a:rPr lang="es-ES" sz="1300" dirty="0">
                <a:latin typeface="Trebuchet MS" panose="020B060302020202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Precaria infraestructura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dirty="0">
                <a:latin typeface="Trebuchet MS" panose="020B0603020202020204" pitchFamily="34" charset="0"/>
              </a:rPr>
              <a:t>A pesar de las acciones desde la Defensoría Regional </a:t>
            </a:r>
            <a:r>
              <a:rPr lang="es-ES" sz="1300" b="1" dirty="0">
                <a:latin typeface="Trebuchet MS" panose="020B0603020202020204" pitchFamily="34" charset="0"/>
              </a:rPr>
              <a:t>no hay cumplimiento de acuerdos </a:t>
            </a:r>
            <a:r>
              <a:rPr lang="es-ES" sz="1300" dirty="0">
                <a:latin typeface="Trebuchet MS" panose="020B0603020202020204" pitchFamily="34" charset="0"/>
              </a:rPr>
              <a:t>debido a fallas estructurales en el ejercicio de control y vigilancia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dirty="0">
              <a:latin typeface="Trebuchet MS" panose="020B0603020202020204" pitchFamily="34" charset="0"/>
            </a:endParaRPr>
          </a:p>
          <a:p>
            <a:r>
              <a:rPr lang="es-ES" sz="1300" b="1" dirty="0">
                <a:latin typeface="Trebuchet MS" panose="020B0603020202020204" pitchFamily="34" charset="0"/>
              </a:rPr>
              <a:t>Arauca</a:t>
            </a: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Interrupción y suspensión en la entrega de medicamentos.</a:t>
            </a:r>
            <a:r>
              <a:rPr lang="es-ES" sz="1300" dirty="0">
                <a:latin typeface="Trebuchet MS" panose="020B060302020202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Cartera y pagos atrasados: </a:t>
            </a:r>
            <a:r>
              <a:rPr lang="es-ES" sz="1300" dirty="0">
                <a:latin typeface="Trebuchet MS" panose="020B0603020202020204" pitchFamily="34" charset="0"/>
              </a:rPr>
              <a:t>causando indisponibilidad de medicamentos: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300" dirty="0">
                <a:latin typeface="Trebuchet MS" panose="020B0603020202020204" pitchFamily="34" charset="0"/>
              </a:rPr>
              <a:t>Se </a:t>
            </a:r>
            <a:r>
              <a:rPr lang="es-ES" sz="1300" b="1" dirty="0">
                <a:latin typeface="Trebuchet MS" panose="020B0603020202020204" pitchFamily="34" charset="0"/>
              </a:rPr>
              <a:t>reportó suspensión del servicio farmacéutico </a:t>
            </a:r>
            <a:r>
              <a:rPr lang="es-ES" sz="1300" dirty="0">
                <a:latin typeface="Trebuchet MS" panose="020B0603020202020204" pitchFamily="34" charset="0"/>
              </a:rPr>
              <a:t>por parte de la IPS MYT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dirty="0">
                <a:latin typeface="Trebuchet MS" panose="020B0603020202020204" pitchFamily="34" charset="0"/>
              </a:rPr>
              <a:t>Problemas de información, comunicación y canales de gestión de casos </a:t>
            </a:r>
          </a:p>
        </p:txBody>
      </p:sp>
    </p:spTree>
    <p:extLst>
      <p:ext uri="{BB962C8B-B14F-4D97-AF65-F5344CB8AC3E}">
        <p14:creationId xmlns:p14="http://schemas.microsoft.com/office/powerpoint/2010/main" val="278747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2F6BDDB-64D8-6BAC-7502-DBCB862091A8}"/>
              </a:ext>
            </a:extLst>
          </p:cNvPr>
          <p:cNvSpPr txBox="1"/>
          <p:nvPr/>
        </p:nvSpPr>
        <p:spPr>
          <a:xfrm>
            <a:off x="156517" y="255910"/>
            <a:ext cx="879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</a:rPr>
              <a:t>Quejas y problemáticas Zona Pacífico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136C5A7-E6D3-9C8C-DF5E-EA8FCB408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91742"/>
              </p:ext>
            </p:extLst>
          </p:nvPr>
        </p:nvGraphicFramePr>
        <p:xfrm>
          <a:off x="156517" y="717576"/>
          <a:ext cx="7425374" cy="968766"/>
        </p:xfrm>
        <a:graphic>
          <a:graphicData uri="http://schemas.openxmlformats.org/drawingml/2006/table">
            <a:tbl>
              <a:tblPr/>
              <a:tblGrid>
                <a:gridCol w="521918">
                  <a:extLst>
                    <a:ext uri="{9D8B030D-6E8A-4147-A177-3AD203B41FA5}">
                      <a16:colId xmlns:a16="http://schemas.microsoft.com/office/drawing/2014/main" val="72274547"/>
                    </a:ext>
                  </a:extLst>
                </a:gridCol>
                <a:gridCol w="6041832">
                  <a:extLst>
                    <a:ext uri="{9D8B030D-6E8A-4147-A177-3AD203B41FA5}">
                      <a16:colId xmlns:a16="http://schemas.microsoft.com/office/drawing/2014/main" val="906982327"/>
                    </a:ext>
                  </a:extLst>
                </a:gridCol>
                <a:gridCol w="861624">
                  <a:extLst>
                    <a:ext uri="{9D8B030D-6E8A-4147-A177-3AD203B41FA5}">
                      <a16:colId xmlns:a16="http://schemas.microsoft.com/office/drawing/2014/main" val="3321443418"/>
                    </a:ext>
                  </a:extLst>
                </a:gridCol>
              </a:tblGrid>
              <a:tr h="23160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región Pacifico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PRINCIPALES MOTIVOS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QUEJAS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750209"/>
                  </a:ext>
                </a:extLst>
              </a:tr>
              <a:tr h="11816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CHOCÓ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CITAS MEDICAS ESPECIALIZADAS Y/O MEDICINA GENERAL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847865"/>
                  </a:ext>
                </a:extLst>
              </a:tr>
              <a:tr h="1181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MEDICAMENTOS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464545"/>
                  </a:ext>
                </a:extLst>
              </a:tr>
              <a:tr h="1813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PROBLEMAS EN EL SISTEMA DE REFERENCIA Y CONTRAREFERENCIA, RED DE PRESTADORES INSUFICIENTE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883204"/>
                  </a:ext>
                </a:extLst>
              </a:tr>
              <a:tr h="11816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CHOCO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8150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9025B06-0571-3821-0AC4-A650FFA58864}"/>
              </a:ext>
            </a:extLst>
          </p:cNvPr>
          <p:cNvSpPr txBox="1"/>
          <p:nvPr/>
        </p:nvSpPr>
        <p:spPr>
          <a:xfrm>
            <a:off x="67945" y="1686342"/>
            <a:ext cx="8938551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b="1" dirty="0"/>
          </a:p>
          <a:p>
            <a:r>
              <a:rPr lang="es-ES" sz="1300" b="1" dirty="0">
                <a:latin typeface="Trebuchet MS" panose="020B0603020202020204" pitchFamily="34" charset="0"/>
              </a:rPr>
              <a:t>Chocó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Fallas en la dispensación de medicamentos: </a:t>
            </a:r>
            <a:r>
              <a:rPr lang="es-ES" sz="1300" dirty="0">
                <a:latin typeface="Trebuchet MS" panose="020B0603020202020204" pitchFamily="34" charset="0"/>
              </a:rPr>
              <a:t>Debido a las deudas millonarias que superan los </a:t>
            </a:r>
            <a:r>
              <a:rPr lang="es-ES" sz="1300" b="1" dirty="0">
                <a:latin typeface="Trebuchet MS" panose="020B0603020202020204" pitchFamily="34" charset="0"/>
              </a:rPr>
              <a:t>$250.000 millones</a:t>
            </a:r>
            <a:r>
              <a:rPr lang="es-ES" sz="1300" dirty="0">
                <a:latin typeface="Trebuchet MS" panose="020B0603020202020204" pitchFamily="34" charset="0"/>
              </a:rPr>
              <a:t>, afectando la atención de pacientes crónicos y la operación hospitalaria.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s-ES" sz="1300" u="sng" dirty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Red insuficiente:</a:t>
            </a:r>
            <a:r>
              <a:rPr lang="es-ES" sz="13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300" dirty="0">
                <a:latin typeface="Trebuchet MS" panose="020B0603020202020204" pitchFamily="34" charset="0"/>
              </a:rPr>
              <a:t>El hospital San Francisco de Asís de Quibdó se declaró el estado de emergencia,  las </a:t>
            </a:r>
            <a:r>
              <a:rPr lang="es-ES" sz="1300" b="1" dirty="0">
                <a:latin typeface="Trebuchet MS" panose="020B0603020202020204" pitchFamily="34" charset="0"/>
              </a:rPr>
              <a:t>urgencias de adultos sobrepasaran el 280 % </a:t>
            </a:r>
            <a:r>
              <a:rPr lang="es-ES" sz="1300" dirty="0">
                <a:latin typeface="Trebuchet MS" panose="020B0603020202020204" pitchFamily="34" charset="0"/>
              </a:rPr>
              <a:t>de su capacidad, debido al cierre de IPS privadas en el departamento de Chocó; es el único receptor de urgencias de mediana y alta complejidad. El desabastecimiento de medicamentos e insumos, sumado a la quema de camiones, disminuyó el inventario operativo del hospital a niveles de alto riesgo.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Cartera y pagos atrasados: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300" dirty="0">
                <a:latin typeface="Trebuchet MS" panose="020B0603020202020204" pitchFamily="34" charset="0"/>
              </a:rPr>
              <a:t>Problemas de cartera que afectan el funcionamiento del Hospital San Francisco de Asís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300" dirty="0">
                <a:latin typeface="Trebuchet MS" panose="020B0603020202020204" pitchFamily="34" charset="0"/>
              </a:rPr>
              <a:t>37 hospitales públicos en Antioquia anunciaron la suspensión de servicios no urgentes a afiliados de la Nueva EPS debido a carteras en mora.	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69C2716-C0B4-73ED-E05F-E02F1EADE2DA}"/>
              </a:ext>
            </a:extLst>
          </p:cNvPr>
          <p:cNvSpPr txBox="1"/>
          <p:nvPr/>
        </p:nvSpPr>
        <p:spPr>
          <a:xfrm>
            <a:off x="2065994" y="1618863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0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Fuente: Sistema información Defensoria – </a:t>
            </a:r>
            <a:r>
              <a:rPr lang="es-419" sz="1000" dirty="0" err="1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Vision</a:t>
            </a:r>
            <a:r>
              <a:rPr lang="es-419" sz="10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 WEB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171469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566A883-EE9B-B612-CF3F-140A68375116}"/>
              </a:ext>
            </a:extLst>
          </p:cNvPr>
          <p:cNvSpPr txBox="1"/>
          <p:nvPr/>
        </p:nvSpPr>
        <p:spPr>
          <a:xfrm>
            <a:off x="156517" y="255910"/>
            <a:ext cx="879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</a:rPr>
              <a:t>Quejas y problemáticas Zona Nororiente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191CEA2-92F3-C16D-020F-DB7A9A610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214545"/>
              </p:ext>
            </p:extLst>
          </p:nvPr>
        </p:nvGraphicFramePr>
        <p:xfrm>
          <a:off x="348246" y="853137"/>
          <a:ext cx="7221335" cy="1059909"/>
        </p:xfrm>
        <a:graphic>
          <a:graphicData uri="http://schemas.openxmlformats.org/drawingml/2006/table">
            <a:tbl>
              <a:tblPr/>
              <a:tblGrid>
                <a:gridCol w="1081793">
                  <a:extLst>
                    <a:ext uri="{9D8B030D-6E8A-4147-A177-3AD203B41FA5}">
                      <a16:colId xmlns:a16="http://schemas.microsoft.com/office/drawing/2014/main" val="1212293001"/>
                    </a:ext>
                  </a:extLst>
                </a:gridCol>
                <a:gridCol w="5083287">
                  <a:extLst>
                    <a:ext uri="{9D8B030D-6E8A-4147-A177-3AD203B41FA5}">
                      <a16:colId xmlns:a16="http://schemas.microsoft.com/office/drawing/2014/main" val="1643162315"/>
                    </a:ext>
                  </a:extLst>
                </a:gridCol>
                <a:gridCol w="1056255">
                  <a:extLst>
                    <a:ext uri="{9D8B030D-6E8A-4147-A177-3AD203B41FA5}">
                      <a16:colId xmlns:a16="http://schemas.microsoft.com/office/drawing/2014/main" val="230033835"/>
                    </a:ext>
                  </a:extLst>
                </a:gridCol>
              </a:tblGrid>
              <a:tr h="7912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Zona Nororiente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PRINCIPALES MOTIVOS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QUEJAS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700497"/>
                  </a:ext>
                </a:extLst>
              </a:tr>
              <a:tr h="91783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SANTANDER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MEDICAMENTOS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735226"/>
                  </a:ext>
                </a:extLst>
              </a:tr>
              <a:tr h="183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CITAS MEDICAS ESPECIALIZADAS Y/O MEDICINA GENERAL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632525"/>
                  </a:ext>
                </a:extLst>
              </a:tr>
              <a:tr h="1867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NEGACION DE SERVICIOS EN CITAS MEDICAS ESPECIALIZADAS Y/O MEDICINA GENERAL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292239"/>
                  </a:ext>
                </a:extLst>
              </a:tr>
              <a:tr h="9494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NORTE SANTANDER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7791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121FB1C-3DEE-AD16-1807-4E4601FDB7DB}"/>
              </a:ext>
            </a:extLst>
          </p:cNvPr>
          <p:cNvSpPr txBox="1"/>
          <p:nvPr/>
        </p:nvSpPr>
        <p:spPr>
          <a:xfrm>
            <a:off x="101516" y="2000147"/>
            <a:ext cx="89118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Trebuchet MS" panose="020B0603020202020204" pitchFamily="34" charset="0"/>
              </a:rPr>
              <a:t>Norte de Santander </a:t>
            </a:r>
            <a:endParaRPr lang="es-ES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u="sng" dirty="0">
                <a:latin typeface="Trebuchet MS" panose="020B0603020202020204" pitchFamily="34" charset="0"/>
              </a:rPr>
              <a:t>Entrega de medicamentos</a:t>
            </a:r>
            <a:r>
              <a:rPr lang="es-ES" dirty="0">
                <a:latin typeface="Trebuchet MS" panose="020B0603020202020204" pitchFamily="34" charset="0"/>
              </a:rPr>
              <a:t>: Se reporta usuarios con más de 6 meses, inclusive años a la espera de la entrega de sus medicamentos específicamente en las farmacias Audifarma y Cafam. </a:t>
            </a:r>
          </a:p>
          <a:p>
            <a:pPr lvl="7"/>
            <a:r>
              <a:rPr lang="es-ES" dirty="0">
                <a:latin typeface="Trebuchet MS" panose="020B0603020202020204" pitchFamily="34" charset="0"/>
              </a:rPr>
              <a:t>             - Afiliados sin claridad de red tras salida de Colsubsidio a partir del 1° de enero</a:t>
            </a:r>
          </a:p>
          <a:p>
            <a:pPr lvl="7"/>
            <a:endParaRPr lang="es-ES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u="sng" dirty="0">
                <a:latin typeface="Trebuchet MS" panose="020B0603020202020204" pitchFamily="34" charset="0"/>
              </a:rPr>
              <a:t>Remisiones y pago de viáticos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u="sng" dirty="0">
                <a:latin typeface="Trebuchet MS" panose="020B0603020202020204" pitchFamily="34" charset="0"/>
              </a:rPr>
              <a:t>Citas con especialistas: </a:t>
            </a:r>
            <a:r>
              <a:rPr lang="es-ES" dirty="0">
                <a:latin typeface="Trebuchet MS" panose="020B0603020202020204" pitchFamily="34" charset="0"/>
              </a:rPr>
              <a:t>No se han reactivado las citas médicas y tampoco se hace seguimiento a enfermedades crónicas.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u="sng" dirty="0">
                <a:latin typeface="Trebuchet MS" panose="020B0603020202020204" pitchFamily="34" charset="0"/>
              </a:rPr>
              <a:t>Falta de pago IPS: </a:t>
            </a:r>
            <a:r>
              <a:rPr lang="es-ES" dirty="0">
                <a:latin typeface="Trebuchet MS" panose="020B0603020202020204" pitchFamily="34" charset="0"/>
              </a:rPr>
              <a:t>Amenazas de cierre en varios hospitales del departamento y prestación del servicio en el Hospital Universitario </a:t>
            </a:r>
            <a:r>
              <a:rPr lang="es-ES" b="1" dirty="0">
                <a:latin typeface="Trebuchet MS" panose="020B0603020202020204" pitchFamily="34" charset="0"/>
              </a:rPr>
              <a:t>Erasmo Meoz en Cúcuta </a:t>
            </a:r>
            <a:r>
              <a:rPr lang="es-ES" dirty="0">
                <a:latin typeface="Trebuchet MS" panose="020B0603020202020204" pitchFamily="34" charset="0"/>
              </a:rPr>
              <a:t>y riesgo de cierre de servicios en el </a:t>
            </a:r>
            <a:r>
              <a:rPr lang="es-ES" b="1" dirty="0">
                <a:latin typeface="Trebuchet MS" panose="020B0603020202020204" pitchFamily="34" charset="0"/>
              </a:rPr>
              <a:t>Hospital Emiro Cañizares en Ocaña</a:t>
            </a:r>
            <a:r>
              <a:rPr lang="es-ES" dirty="0">
                <a:latin typeface="Trebuchet MS" panose="020B0603020202020204" pitchFamily="34" charset="0"/>
              </a:rPr>
              <a:t>.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latin typeface="Trebuchet MS" panose="020B0603020202020204" pitchFamily="34" charset="0"/>
            </a:endParaRPr>
          </a:p>
          <a:p>
            <a:endParaRPr lang="es-ES" dirty="0">
              <a:latin typeface="Trebuchet MS" panose="020B0603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D2CAF7-0E34-46A4-75E0-7EFA775475C7}"/>
              </a:ext>
            </a:extLst>
          </p:cNvPr>
          <p:cNvSpPr txBox="1"/>
          <p:nvPr/>
        </p:nvSpPr>
        <p:spPr>
          <a:xfrm>
            <a:off x="2033343" y="1877037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0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Fuente: Sistema información Defensoria – </a:t>
            </a:r>
            <a:r>
              <a:rPr lang="es-419" sz="1000" dirty="0" err="1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Vision</a:t>
            </a:r>
            <a:r>
              <a:rPr lang="es-419" sz="10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 WEB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479554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;p26">
            <a:extLst>
              <a:ext uri="{FF2B5EF4-FFF2-40B4-BE49-F238E27FC236}">
                <a16:creationId xmlns:a16="http://schemas.microsoft.com/office/drawing/2014/main" id="{A96433E3-B86D-53DE-EB6A-5A7BCBDAF45E}"/>
              </a:ext>
            </a:extLst>
          </p:cNvPr>
          <p:cNvSpPr txBox="1">
            <a:spLocks/>
          </p:cNvSpPr>
          <p:nvPr/>
        </p:nvSpPr>
        <p:spPr>
          <a:xfrm>
            <a:off x="713225" y="1185500"/>
            <a:ext cx="5529446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Geomanist Regular" panose="02000503000000020004" pitchFamily="50" charset="0"/>
                <a:ea typeface="Geomanist Regular" panose="02000503000000020004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4200" dirty="0">
                <a:solidFill>
                  <a:schemeClr val="tx2">
                    <a:lumMod val="75000"/>
                  </a:schemeClr>
                </a:solidFill>
                <a:latin typeface="Poppins ExtraBold"/>
              </a:rPr>
              <a:t>Muchas Gracias!</a:t>
            </a:r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2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3F6C8-3CFD-C82B-6F58-3B186F5A0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1AD1B98B-1D8C-B324-EA98-262B059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49" y="250348"/>
            <a:ext cx="8227129" cy="572700"/>
          </a:xfrm>
        </p:spPr>
        <p:txBody>
          <a:bodyPr/>
          <a:lstStyle/>
          <a:p>
            <a:r>
              <a:rPr lang="es-419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Quejas Defensoria del Pueblo en regiones priorizadas </a:t>
            </a:r>
            <a:br>
              <a:rPr lang="es-419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</a:br>
            <a:r>
              <a:rPr lang="es-419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Nueva EPS 2024 – 2025 </a:t>
            </a:r>
            <a:endParaRPr lang="es-CO" sz="2400" dirty="0">
              <a:solidFill>
                <a:srgbClr val="046DF3"/>
              </a:solidFill>
              <a:latin typeface="Trebuchet MS" panose="020B0603020202020204" pitchFamily="34" charset="0"/>
              <a:cs typeface="Poppins ExtraBold" panose="00000900000000000000" pitchFamily="2" charset="0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814639-F9FC-A1A2-32A0-6D36BA0C8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61" y="1506779"/>
            <a:ext cx="8442732" cy="29822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BBFF8A-ECD0-B600-DE7B-71BDDCBBEAFC}"/>
              </a:ext>
            </a:extLst>
          </p:cNvPr>
          <p:cNvSpPr txBox="1"/>
          <p:nvPr/>
        </p:nvSpPr>
        <p:spPr>
          <a:xfrm>
            <a:off x="426261" y="448903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Fuente: Sistema información Defensoria – </a:t>
            </a:r>
            <a:r>
              <a:rPr lang="es-419" sz="1200" dirty="0" err="1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Vision</a:t>
            </a:r>
            <a:r>
              <a:rPr lang="es-419" sz="12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 WEB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65281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A64CB-B860-A99E-F491-C5AD9D6B8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D3D1C16-7887-3AE4-DF64-49397C0CB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35" y="1288954"/>
            <a:ext cx="8341806" cy="2932411"/>
          </a:xfrm>
          <a:prstGeom prst="rect">
            <a:avLst/>
          </a:prstGeom>
        </p:spPr>
      </p:pic>
      <p:sp>
        <p:nvSpPr>
          <p:cNvPr id="9" name="Título 9">
            <a:extLst>
              <a:ext uri="{FF2B5EF4-FFF2-40B4-BE49-F238E27FC236}">
                <a16:creationId xmlns:a16="http://schemas.microsoft.com/office/drawing/2014/main" id="{CA83AE04-3866-8C4D-039C-7D95335298F4}"/>
              </a:ext>
            </a:extLst>
          </p:cNvPr>
          <p:cNvSpPr txBox="1">
            <a:spLocks/>
          </p:cNvSpPr>
          <p:nvPr/>
        </p:nvSpPr>
        <p:spPr>
          <a:xfrm>
            <a:off x="694449" y="250348"/>
            <a:ext cx="82271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Poppins"/>
              <a:buNone/>
              <a:defRPr sz="3000" b="0" i="0" u="none" strike="noStrike" cap="none">
                <a:solidFill>
                  <a:schemeClr val="lt2"/>
                </a:solidFill>
                <a:latin typeface="Poppins ExtraBold" panose="00000900000000000000" pitchFamily="2" charset="0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419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PQRD Supersalud en regiones priorizadas</a:t>
            </a:r>
            <a:br>
              <a:rPr lang="es-419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</a:br>
            <a:r>
              <a:rPr lang="es-419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Nueva EPS 2024 – 2025 </a:t>
            </a:r>
            <a:endParaRPr lang="es-CO" sz="2400" dirty="0">
              <a:solidFill>
                <a:srgbClr val="046DF3"/>
              </a:solidFill>
              <a:latin typeface="Trebuchet MS" panose="020B0603020202020204" pitchFamily="34" charset="0"/>
              <a:cs typeface="Poppins ExtraBold" panose="00000900000000000000" pitchFamily="2" charset="0"/>
              <a:sym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70B010E-2330-C4E9-B560-8A92967E2DC4}"/>
              </a:ext>
            </a:extLst>
          </p:cNvPr>
          <p:cNvSpPr txBox="1"/>
          <p:nvPr/>
        </p:nvSpPr>
        <p:spPr>
          <a:xfrm>
            <a:off x="458435" y="422136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Fuente </a:t>
            </a:r>
            <a:r>
              <a:rPr lang="es-419" sz="1200" dirty="0" err="1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Analisalud</a:t>
            </a:r>
            <a:r>
              <a:rPr lang="es-419" sz="12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 – www.Supersalud.gov.co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37998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D5B058-6C2D-6D15-B9E5-078AF0B0AA11}"/>
              </a:ext>
            </a:extLst>
          </p:cNvPr>
          <p:cNvSpPr txBox="1"/>
          <p:nvPr/>
        </p:nvSpPr>
        <p:spPr>
          <a:xfrm>
            <a:off x="156517" y="255910"/>
            <a:ext cx="879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</a:rPr>
              <a:t>Nueva EPS – regiones priorizadas por Zonas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087EF60-78AE-9C38-C939-76CEC36A4187}"/>
              </a:ext>
            </a:extLst>
          </p:cNvPr>
          <p:cNvSpPr txBox="1"/>
          <p:nvPr/>
        </p:nvSpPr>
        <p:spPr>
          <a:xfrm>
            <a:off x="7387663" y="4289049"/>
            <a:ext cx="1111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tx1"/>
                </a:solidFill>
                <a:latin typeface="Trebuchet MS" panose="020B0603020202020204" pitchFamily="34" charset="0"/>
              </a:rPr>
              <a:t>Quindío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71C41146-8554-AD5B-1841-E59D3204E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346" y="898158"/>
            <a:ext cx="5736102" cy="334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0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39F5A-B8D4-8DDA-088D-DDFA4FB5D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BCD409-27A7-0B58-B26D-AD9E541B6E75}"/>
              </a:ext>
            </a:extLst>
          </p:cNvPr>
          <p:cNvSpPr txBox="1"/>
          <p:nvPr/>
        </p:nvSpPr>
        <p:spPr>
          <a:xfrm>
            <a:off x="156517" y="255910"/>
            <a:ext cx="879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</a:rPr>
              <a:t>Quejas Defensoria del pueblo Zona Amazonia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AE79DFE-ECFC-77B1-B955-14B72E93A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45657"/>
              </p:ext>
            </p:extLst>
          </p:nvPr>
        </p:nvGraphicFramePr>
        <p:xfrm>
          <a:off x="232044" y="973485"/>
          <a:ext cx="8245063" cy="3433939"/>
        </p:xfrm>
        <a:graphic>
          <a:graphicData uri="http://schemas.openxmlformats.org/drawingml/2006/table">
            <a:tbl>
              <a:tblPr/>
              <a:tblGrid>
                <a:gridCol w="1060385">
                  <a:extLst>
                    <a:ext uri="{9D8B030D-6E8A-4147-A177-3AD203B41FA5}">
                      <a16:colId xmlns:a16="http://schemas.microsoft.com/office/drawing/2014/main" val="3331325126"/>
                    </a:ext>
                  </a:extLst>
                </a:gridCol>
                <a:gridCol w="5978682">
                  <a:extLst>
                    <a:ext uri="{9D8B030D-6E8A-4147-A177-3AD203B41FA5}">
                      <a16:colId xmlns:a16="http://schemas.microsoft.com/office/drawing/2014/main" val="3562449412"/>
                    </a:ext>
                  </a:extLst>
                </a:gridCol>
                <a:gridCol w="1205996">
                  <a:extLst>
                    <a:ext uri="{9D8B030D-6E8A-4147-A177-3AD203B41FA5}">
                      <a16:colId xmlns:a16="http://schemas.microsoft.com/office/drawing/2014/main" val="3803235465"/>
                    </a:ext>
                  </a:extLst>
                </a:gridCol>
              </a:tblGrid>
              <a:tr h="10584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Región Amazonía (Sur)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PRINCIPALES MOTIVOS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QUEJAS 2025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186182"/>
                  </a:ext>
                </a:extLst>
              </a:tr>
              <a:tr h="6108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AMAZONAS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FALTA DE OPORTUNIDAD EN OTROS SERVICIOS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216744"/>
                  </a:ext>
                </a:extLst>
              </a:tr>
              <a:tr h="122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FALTA DE OPORTUNIDAD EN CITAS MEDICAS ESPECIALIZADAS Y/O MEDICINA GENERAL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903098"/>
                  </a:ext>
                </a:extLst>
              </a:tr>
              <a:tr h="1689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NEGACION DE CUBRIMIENTO DE TRANSPORTE, ALOJAMIENTO Y ALIMENTACION PARA EL PACIENTE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708419"/>
                  </a:ext>
                </a:extLst>
              </a:tr>
              <a:tr h="6319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AMAZONAS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82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015219"/>
                  </a:ext>
                </a:extLst>
              </a:tr>
              <a:tr h="122170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GUAINIA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FALTA DE OPORTUNIDAD EN CITAS MEDICAS ESPECIALIZADAS Y/O MEDICINA GENERAL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367354"/>
                  </a:ext>
                </a:extLst>
              </a:tr>
              <a:tr h="1689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PROBLEMAS EN EL SISTEMA DE REFERENCIA Y CONTRARREFERENCIA, RED DE PRESTADORES INSUFICIENTE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818641"/>
                  </a:ext>
                </a:extLst>
              </a:tr>
              <a:tr h="2801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FALTA DE OPORTUNIDAD EN OTROS SERVICIOS (MEDICINA GENERAL, PROCEDIMIENTOS, TRATAMIENTOS, EXAMENES DE LABORATORIO, ORTESIS, PROTESIS E INSUMOS MEDICOS, CIRUGIAS)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048795"/>
                  </a:ext>
                </a:extLst>
              </a:tr>
              <a:tr h="6319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3713" marR="3713" marT="37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GUAINIA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180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953352"/>
                  </a:ext>
                </a:extLst>
              </a:tr>
              <a:tr h="6108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GUAVIARE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FALTA DE OPORTUNIDAD EN MEDICAMENTOS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128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524132"/>
                  </a:ext>
                </a:extLst>
              </a:tr>
              <a:tr h="1221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FALTA DE OPORTUNIDAD EN CITAS MEDICAS ESPECIALIZADAS Y/O MEDICINA GENERAL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642246"/>
                  </a:ext>
                </a:extLst>
              </a:tr>
              <a:tr h="1689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PROBLEMAS EN EL SISTEMA DE REFERENCIA Y CONTRARREFERENCIA, RED DE PRESTADORES INSUFICIENTE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85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630137"/>
                  </a:ext>
                </a:extLst>
              </a:tr>
              <a:tr h="6319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GUAVIARE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403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51744"/>
                  </a:ext>
                </a:extLst>
              </a:tr>
              <a:tr h="122170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VAUPES</a:t>
                      </a:r>
                    </a:p>
                  </a:txBody>
                  <a:tcPr marL="3713" marR="3713" marT="37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FALTA DE OPORTUNIDAD EN CITAS MEDICAS ESPECIALIZADAS Y/O MEDICINA GENERAL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710202"/>
                  </a:ext>
                </a:extLst>
              </a:tr>
              <a:tr h="1689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NEGACION DE CUBRIMIENTO DE TRANSPORTE, ALOJAMIENTO Y ALIMENTACION PARA EL PACIENTE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166559"/>
                  </a:ext>
                </a:extLst>
              </a:tr>
              <a:tr h="631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FALTA DE OPORTUNIDAD EN MEDICAMENTOS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33858"/>
                  </a:ext>
                </a:extLst>
              </a:tr>
              <a:tr h="6319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VAUPES</a:t>
                      </a:r>
                    </a:p>
                  </a:txBody>
                  <a:tcPr marL="3713" marR="3713" marT="3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108</a:t>
                      </a:r>
                    </a:p>
                  </a:txBody>
                  <a:tcPr marL="3713" marR="3713" marT="3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137553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66D22E8-C687-8CD2-A42F-CBFBAA04EC48}"/>
              </a:ext>
            </a:extLst>
          </p:cNvPr>
          <p:cNvSpPr txBox="1"/>
          <p:nvPr/>
        </p:nvSpPr>
        <p:spPr>
          <a:xfrm>
            <a:off x="232044" y="4717066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Fuente: Sistema información Defensoria – </a:t>
            </a:r>
            <a:r>
              <a:rPr lang="es-419" sz="1200" dirty="0" err="1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Vision</a:t>
            </a:r>
            <a:r>
              <a:rPr lang="es-419" sz="12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 WEB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60096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1385F-F1FC-DC01-4673-36B9013B6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2616A7-246A-5087-7BD6-E09368D86533}"/>
              </a:ext>
            </a:extLst>
          </p:cNvPr>
          <p:cNvSpPr txBox="1"/>
          <p:nvPr/>
        </p:nvSpPr>
        <p:spPr>
          <a:xfrm>
            <a:off x="156517" y="207783"/>
            <a:ext cx="879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</a:rPr>
              <a:t>Problemáticas  Zona Amazonia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98F894-875A-9F87-5B97-FF0C9E3D6D7F}"/>
              </a:ext>
            </a:extLst>
          </p:cNvPr>
          <p:cNvSpPr txBox="1"/>
          <p:nvPr/>
        </p:nvSpPr>
        <p:spPr>
          <a:xfrm>
            <a:off x="156517" y="669448"/>
            <a:ext cx="865334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latin typeface="Trebuchet MS" panose="020B0603020202020204" pitchFamily="34" charset="0"/>
              </a:rPr>
              <a:t>Guainía y Guaviare </a:t>
            </a:r>
            <a:r>
              <a:rPr lang="es-ES" sz="1300" dirty="0">
                <a:latin typeface="Trebuchet MS" panose="020B0603020202020204" pitchFamily="34" charset="0"/>
              </a:rPr>
              <a:t>(Situación crítica al ser NUEVA EPS el único asegurador del departamento) </a:t>
            </a:r>
          </a:p>
          <a:p>
            <a:pPr marL="285750" indent="-285750">
              <a:buFontTx/>
              <a:buChar char="-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Referencia y contrarreferencia.</a:t>
            </a: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u="sng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Entrega de medicamentos: </a:t>
            </a:r>
            <a:r>
              <a:rPr lang="es-ES" sz="1300" b="1" dirty="0">
                <a:latin typeface="Trebuchet MS" panose="020B0603020202020204" pitchFamily="34" charset="0"/>
              </a:rPr>
              <a:t>Falta de disponibilidad de medicamentos </a:t>
            </a:r>
            <a:r>
              <a:rPr lang="es-ES" sz="1300" dirty="0">
                <a:latin typeface="Trebuchet MS" panose="020B0603020202020204" pitchFamily="34" charset="0"/>
              </a:rPr>
              <a:t>por parte del operador </a:t>
            </a:r>
            <a:r>
              <a:rPr lang="es-ES" sz="1300" b="1" dirty="0">
                <a:latin typeface="Trebuchet MS" panose="020B0603020202020204" pitchFamily="34" charset="0"/>
              </a:rPr>
              <a:t>DISCOLMETS </a:t>
            </a:r>
            <a:r>
              <a:rPr lang="es-ES" sz="1300" dirty="0">
                <a:latin typeface="Trebuchet MS" panose="020B0603020202020204" pitchFamily="34" charset="0"/>
              </a:rPr>
              <a:t>con negaciones, entregas incompletas y pendientes (Según Visita de verificación). </a:t>
            </a:r>
            <a:r>
              <a:rPr lang="es-ES" sz="1300" b="1" dirty="0">
                <a:latin typeface="Trebuchet MS" panose="020B0603020202020204" pitchFamily="34" charset="0"/>
              </a:rPr>
              <a:t>Mesas técnicas </a:t>
            </a:r>
            <a:r>
              <a:rPr lang="es-ES" sz="1300" dirty="0">
                <a:latin typeface="Trebuchet MS" panose="020B0603020202020204" pitchFamily="34" charset="0"/>
              </a:rPr>
              <a:t>convocadas por parte del Ministerio Público, donde se asumen compromisos por parte de NUEVA EPS y DISCOLMETS.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Remisiones y pago de viáticos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u="sng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Cartera y pagos atrasados </a:t>
            </a:r>
            <a:r>
              <a:rPr lang="es-ES" sz="1300" dirty="0">
                <a:latin typeface="Trebuchet MS" panose="020B0603020202020204" pitchFamily="34" charset="0"/>
              </a:rPr>
              <a:t>Deudas generalizadas con los prestadores lo que genera suspensiones parciales de servicios. </a:t>
            </a:r>
          </a:p>
          <a:p>
            <a:pPr marL="285750" lvl="8" indent="-285750">
              <a:buFont typeface="Courier New" panose="02070309020205020404" pitchFamily="49" charset="0"/>
              <a:buChar char="o"/>
            </a:pPr>
            <a:r>
              <a:rPr lang="es-ES" sz="1300" dirty="0">
                <a:latin typeface="Trebuchet MS" panose="020B0603020202020204" pitchFamily="34" charset="0"/>
              </a:rPr>
              <a:t>Hospital San José del Guaviare (ESE II Nivel) deuda </a:t>
            </a:r>
            <a:r>
              <a:rPr lang="es-ES" sz="1300" b="1" dirty="0">
                <a:latin typeface="Trebuchet MS" panose="020B0603020202020204" pitchFamily="34" charset="0"/>
              </a:rPr>
              <a:t>54.000 millones de pesos</a:t>
            </a:r>
          </a:p>
          <a:p>
            <a:pPr marL="285750" lvl="8" indent="-285750">
              <a:buFont typeface="Courier New" panose="02070309020205020404" pitchFamily="49" charset="0"/>
              <a:buChar char="o"/>
            </a:pPr>
            <a:r>
              <a:rPr lang="es-ES" sz="1300" dirty="0">
                <a:latin typeface="Trebuchet MS" panose="020B0603020202020204" pitchFamily="34" charset="0"/>
              </a:rPr>
              <a:t>IPS Nueva Salud Integral (San José del Guaviare) deuda </a:t>
            </a:r>
            <a:r>
              <a:rPr lang="es-ES" sz="1300" b="1" dirty="0">
                <a:latin typeface="Trebuchet MS" panose="020B0603020202020204" pitchFamily="34" charset="0"/>
              </a:rPr>
              <a:t>2.000 millones de pesos a corte de julio de 2025</a:t>
            </a:r>
            <a:r>
              <a:rPr lang="es-ES" sz="1300" dirty="0">
                <a:latin typeface="Trebuchet MS" panose="020B0603020202020204" pitchFamily="34" charset="0"/>
              </a:rPr>
              <a:t>. </a:t>
            </a:r>
          </a:p>
          <a:p>
            <a:pPr marL="285750" lvl="8" indent="-285750">
              <a:buFont typeface="Courier New" panose="02070309020205020404" pitchFamily="49" charset="0"/>
              <a:buChar char="o"/>
            </a:pPr>
            <a:endParaRPr lang="es-ES" sz="1300" u="sng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Disminución en la disponibilidad de citas de especialidades </a:t>
            </a:r>
            <a:r>
              <a:rPr lang="es-ES" sz="1300" dirty="0">
                <a:latin typeface="Trebuchet MS" panose="020B0603020202020204" pitchFamily="34" charset="0"/>
              </a:rPr>
              <a:t>en ciudades como Villavicencio y Bogotá, debido al cierre parcial o definitivo de varios prestadores. </a:t>
            </a:r>
          </a:p>
          <a:p>
            <a:endParaRPr lang="es-ES" sz="1300" dirty="0">
              <a:latin typeface="Trebuchet MS" panose="020B06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41A46A-C452-0E62-46F6-56C0B5B8AEE0}"/>
              </a:ext>
            </a:extLst>
          </p:cNvPr>
          <p:cNvSpPr txBox="1"/>
          <p:nvPr/>
        </p:nvSpPr>
        <p:spPr>
          <a:xfrm>
            <a:off x="1139869" y="4504830"/>
            <a:ext cx="6686642" cy="430887"/>
          </a:xfrm>
          <a:prstGeom prst="rect">
            <a:avLst/>
          </a:prstGeom>
          <a:solidFill>
            <a:srgbClr val="A1FFC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tx1"/>
                </a:solidFill>
                <a:latin typeface="Trebuchet MS" panose="020B0603020202020204" pitchFamily="34" charset="0"/>
              </a:rPr>
              <a:t>En la última semana hemos recibido quejas de pacientes que por ejemplo tenían citas de control de postoperatorio y de especialidades en el Hospital HUN, Clínica Nueva El Lago y San Diego</a:t>
            </a:r>
            <a:endParaRPr lang="es-CO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1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08539-7463-6726-8233-BBFC19512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0B1E54-7620-9542-BDEB-4F2637C54C07}"/>
              </a:ext>
            </a:extLst>
          </p:cNvPr>
          <p:cNvSpPr txBox="1"/>
          <p:nvPr/>
        </p:nvSpPr>
        <p:spPr>
          <a:xfrm>
            <a:off x="156517" y="255910"/>
            <a:ext cx="879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</a:rPr>
              <a:t>Problemáticas  Zona Amazonia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F936B9-8F21-C999-A4A5-BF205BDA9047}"/>
              </a:ext>
            </a:extLst>
          </p:cNvPr>
          <p:cNvSpPr txBox="1"/>
          <p:nvPr/>
        </p:nvSpPr>
        <p:spPr>
          <a:xfrm>
            <a:off x="160675" y="743774"/>
            <a:ext cx="8795149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latin typeface="Trebuchet MS" panose="020B0603020202020204" pitchFamily="34" charset="0"/>
              </a:rPr>
              <a:t>Vaupés</a:t>
            </a: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Dispensación de medicamentos </a:t>
            </a:r>
            <a:r>
              <a:rPr lang="es-ES" sz="1300" dirty="0">
                <a:latin typeface="Trebuchet MS" panose="020B060302020202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Demoras en la asignación de citas</a:t>
            </a:r>
            <a:r>
              <a:rPr lang="es-ES" sz="1300" dirty="0">
                <a:latin typeface="Trebuchet MS" panose="020B060302020202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Cartera y pagos atrasados : </a:t>
            </a:r>
            <a:r>
              <a:rPr lang="es-ES" sz="1300" dirty="0">
                <a:latin typeface="Trebuchet MS" panose="020B0603020202020204" pitchFamily="34" charset="0"/>
              </a:rPr>
              <a:t>Afectando las operaciones fluviales en zonas aledañas, el servicio de urgencias, </a:t>
            </a:r>
          </a:p>
          <a:p>
            <a:r>
              <a:rPr lang="es-ES" sz="1300" dirty="0">
                <a:latin typeface="Trebuchet MS" panose="020B0603020202020204" pitchFamily="34" charset="0"/>
              </a:rPr>
              <a:t>así como la demanda que se presenta en los servicios no asistenciales en los traslados vitales y de urgencias en las más de </a:t>
            </a:r>
            <a:r>
              <a:rPr lang="es-ES" sz="1300" b="1" dirty="0">
                <a:latin typeface="Trebuchet MS" panose="020B0603020202020204" pitchFamily="34" charset="0"/>
              </a:rPr>
              <a:t>200 comunidades indígenas </a:t>
            </a:r>
            <a:r>
              <a:rPr lang="es-ES" sz="1300" dirty="0">
                <a:latin typeface="Trebuchet MS" panose="020B0603020202020204" pitchFamily="34" charset="0"/>
              </a:rPr>
              <a:t>de todo el departamento de Vaupés.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dirty="0">
              <a:latin typeface="Trebuchet MS" panose="020B0603020202020204" pitchFamily="34" charset="0"/>
            </a:endParaRPr>
          </a:p>
          <a:p>
            <a:r>
              <a:rPr lang="es-ES" sz="1300" b="1" dirty="0">
                <a:latin typeface="Trebuchet MS" panose="020B0603020202020204" pitchFamily="34" charset="0"/>
              </a:rPr>
              <a:t>Amazonas</a:t>
            </a: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Acceso a tratamientos </a:t>
            </a:r>
            <a:r>
              <a:rPr lang="es-ES" sz="1300" dirty="0">
                <a:latin typeface="Trebuchet MS" panose="020B0603020202020204" pitchFamily="34" charset="0"/>
              </a:rPr>
              <a:t>y terapias especializados en el Amazonas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Cartera y pagos atrasados : </a:t>
            </a:r>
            <a:r>
              <a:rPr lang="es-ES" sz="1300" dirty="0">
                <a:latin typeface="Trebuchet MS" panose="020B0603020202020204" pitchFamily="34" charset="0"/>
              </a:rPr>
              <a:t>Giros insuficientes y pagos retrasados a prestadores en Leticia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Represamiento de pacientes hospitalizados </a:t>
            </a:r>
            <a:r>
              <a:rPr lang="es-ES" sz="1300" dirty="0">
                <a:latin typeface="Trebuchet MS" panose="020B0603020202020204" pitchFamily="34" charset="0"/>
              </a:rPr>
              <a:t>ante la deficiente red de prestadores de servicios: pacientes en espera más de 30 días para remisión, situación agravada desde la intervención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Problemas de información</a:t>
            </a:r>
            <a:r>
              <a:rPr lang="es-ES" sz="1300" dirty="0">
                <a:latin typeface="Trebuchet MS" panose="020B0603020202020204" pitchFamily="34" charset="0"/>
              </a:rPr>
              <a:t>, comunicación y canales de gestión de casos 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dirty="0">
                <a:latin typeface="Trebuchet MS" panose="020B0603020202020204" pitchFamily="34" charset="0"/>
              </a:rPr>
              <a:t>A través de una </a:t>
            </a:r>
            <a:r>
              <a:rPr lang="es-ES" sz="1300" u="sng" dirty="0">
                <a:latin typeface="Trebuchet MS" panose="020B0603020202020204" pitchFamily="34" charset="0"/>
              </a:rPr>
              <a:t>acción de tutela, </a:t>
            </a:r>
            <a:r>
              <a:rPr lang="es-ES" sz="1300" dirty="0">
                <a:latin typeface="Trebuchet MS" panose="020B0603020202020204" pitchFamily="34" charset="0"/>
              </a:rPr>
              <a:t>el Juzgado Promiscuo de Familia de Leticia ordenó a la Nueva EPS garantizar de manera inmediata y prioritaria el acceso al tratamiento de diálisis para 40 pacientes que enfrentaban barreras críticas en la atención.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6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14722104-6ED4-00B4-DE88-13ACD67E095D}"/>
              </a:ext>
            </a:extLst>
          </p:cNvPr>
          <p:cNvSpPr txBox="1"/>
          <p:nvPr/>
        </p:nvSpPr>
        <p:spPr>
          <a:xfrm>
            <a:off x="156517" y="255910"/>
            <a:ext cx="879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</a:rPr>
              <a:t>Quejas Defensoria del pueblo Zona Andina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2F2F3C4-1B0D-87D9-D7F0-F2787FBB0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3798"/>
              </p:ext>
            </p:extLst>
          </p:nvPr>
        </p:nvGraphicFramePr>
        <p:xfrm>
          <a:off x="156517" y="717575"/>
          <a:ext cx="8324896" cy="4062492"/>
        </p:xfrm>
        <a:graphic>
          <a:graphicData uri="http://schemas.openxmlformats.org/drawingml/2006/table">
            <a:tbl>
              <a:tblPr/>
              <a:tblGrid>
                <a:gridCol w="992233">
                  <a:extLst>
                    <a:ext uri="{9D8B030D-6E8A-4147-A177-3AD203B41FA5}">
                      <a16:colId xmlns:a16="http://schemas.microsoft.com/office/drawing/2014/main" val="807076898"/>
                    </a:ext>
                  </a:extLst>
                </a:gridCol>
                <a:gridCol w="6114991">
                  <a:extLst>
                    <a:ext uri="{9D8B030D-6E8A-4147-A177-3AD203B41FA5}">
                      <a16:colId xmlns:a16="http://schemas.microsoft.com/office/drawing/2014/main" val="1341997870"/>
                    </a:ext>
                  </a:extLst>
                </a:gridCol>
                <a:gridCol w="1217672">
                  <a:extLst>
                    <a:ext uri="{9D8B030D-6E8A-4147-A177-3AD203B41FA5}">
                      <a16:colId xmlns:a16="http://schemas.microsoft.com/office/drawing/2014/main" val="3069126375"/>
                    </a:ext>
                  </a:extLst>
                </a:gridCol>
              </a:tblGrid>
              <a:tr h="23748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Región Andina (Centro)</a:t>
                      </a:r>
                    </a:p>
                  </a:txBody>
                  <a:tcPr marL="2952" marR="2952" marT="2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PRINCIPALES MOTIVOS</a:t>
                      </a:r>
                    </a:p>
                  </a:txBody>
                  <a:tcPr marL="2952" marR="2952" marT="2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QUEJAS 2025</a:t>
                      </a:r>
                    </a:p>
                  </a:txBody>
                  <a:tcPr marL="2952" marR="2952" marT="2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46381"/>
                  </a:ext>
                </a:extLst>
              </a:tr>
              <a:tr h="155374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</a:t>
                      </a:r>
                    </a:p>
                  </a:txBody>
                  <a:tcPr marL="2952" marR="2952" marT="29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MEDICAMENTOS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330400"/>
                  </a:ext>
                </a:extLst>
              </a:tr>
              <a:tr h="1553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CITAS MEDICAS ESPECIALIZADAS Y/O MEDICINA GENERAL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334931"/>
                  </a:ext>
                </a:extLst>
              </a:tr>
              <a:tr h="3079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OTROS SERVICIOS (MEDICINA GENERAL, PROCEDIMIENTOS, TRATAMIENTOS, EXAMENES DE LABORATORIO, ORTESIS, PROTESIS E INSUMOS MEDICOS, CIRUGIAS)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851939"/>
                  </a:ext>
                </a:extLst>
              </a:tr>
              <a:tr h="15537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BOYACA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195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347119"/>
                  </a:ext>
                </a:extLst>
              </a:tr>
              <a:tr h="155374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2952" marR="2952" marT="29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MEDICAMENTOS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086367"/>
                  </a:ext>
                </a:extLst>
              </a:tr>
              <a:tr h="1553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CITAS MEDICAS ESPECIALIZADAS Y/O MEDICINA GENERAL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516457"/>
                  </a:ext>
                </a:extLst>
              </a:tr>
              <a:tr h="1553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NEGACION DE SERVICIOS EN CITAS MEDICAS ESPECIALIZADAS Y/O MEDICINA GENERAL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400730"/>
                  </a:ext>
                </a:extLst>
              </a:tr>
              <a:tr h="15537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2952" marR="2952" marT="29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CALDAS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473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61432"/>
                  </a:ext>
                </a:extLst>
              </a:tr>
              <a:tr h="155374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2952" marR="2952" marT="29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MEDICAMENTOS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749685"/>
                  </a:ext>
                </a:extLst>
              </a:tr>
              <a:tr h="1553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CITAS MEDICAS ESPECIALIZADAS Y/O MEDICINA GENERAL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720939"/>
                  </a:ext>
                </a:extLst>
              </a:tr>
              <a:tr h="1553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NEGACION DE SERVICIOS EN NO ENTREGA DE MEDICAMENTOS Y/O ENTREGA PARCIAL DE MEDICAMENTOS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515876"/>
                  </a:ext>
                </a:extLst>
              </a:tr>
              <a:tr h="15537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HUILA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259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4834"/>
                  </a:ext>
                </a:extLst>
              </a:tr>
              <a:tr h="155374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QUINDIO</a:t>
                      </a:r>
                    </a:p>
                  </a:txBody>
                  <a:tcPr marL="2952" marR="2952" marT="29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MEDICAMENTOS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793424"/>
                  </a:ext>
                </a:extLst>
              </a:tr>
              <a:tr h="1553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CITAS MEDICAS ESPECIALIZADAS Y/O MEDICINA GENERAL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300319"/>
                  </a:ext>
                </a:extLst>
              </a:tr>
              <a:tr h="3079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OTROS SERVICIOS (MEDICINA GENERAL, PROCEDIMIENTOS, TRATAMIENTOS, EXAMENES DE LABORATORIO, ORTESIS, PROTESIS E INSUMOS MEDICOS, CIRUGIAS)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752765"/>
                  </a:ext>
                </a:extLst>
              </a:tr>
              <a:tr h="15537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QUINDIO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1.314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58751"/>
                  </a:ext>
                </a:extLst>
              </a:tr>
              <a:tr h="155374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2952" marR="2952" marT="29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MEDICAMENTOS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184263"/>
                  </a:ext>
                </a:extLst>
              </a:tr>
              <a:tr h="1553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CITAS MEDICAS ESPECIALIZADAS Y/O MEDICINA GENERAL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559880"/>
                  </a:ext>
                </a:extLst>
              </a:tr>
              <a:tr h="3079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OPORTUNIDAD EN OTROS SERVICIOS (MEDICINA GENERAL, PROCEDIMIENTOS, TRATAMIENTOS, EXAMENES DE LABORATORIO, ORTESIS, PROTESIS E INSUMOS MEDICOS, CIRUGIAS)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096472"/>
                  </a:ext>
                </a:extLst>
              </a:tr>
              <a:tr h="15537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 TOLIMA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249</a:t>
                      </a:r>
                    </a:p>
                  </a:txBody>
                  <a:tcPr marL="2952" marR="2952" marT="2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482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9CD7182-81EA-74BB-6A24-4392D0CD7272}"/>
              </a:ext>
            </a:extLst>
          </p:cNvPr>
          <p:cNvSpPr txBox="1"/>
          <p:nvPr/>
        </p:nvSpPr>
        <p:spPr>
          <a:xfrm>
            <a:off x="19013" y="492458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0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Fuente: Sistema información Defensoria – </a:t>
            </a:r>
            <a:r>
              <a:rPr lang="es-419" sz="1000" dirty="0" err="1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Vision</a:t>
            </a:r>
            <a:r>
              <a:rPr lang="es-419" sz="10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  <a:sym typeface="Arial"/>
              </a:rPr>
              <a:t> WEB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40182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9CA02-E40C-7E07-EC0A-AE01CDD66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4B1D14-CD7D-C285-8A48-DF97C96E77C2}"/>
              </a:ext>
            </a:extLst>
          </p:cNvPr>
          <p:cNvSpPr txBox="1"/>
          <p:nvPr/>
        </p:nvSpPr>
        <p:spPr>
          <a:xfrm>
            <a:off x="156517" y="255910"/>
            <a:ext cx="879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46DF3"/>
                </a:solidFill>
                <a:latin typeface="Trebuchet MS" panose="020B0603020202020204" pitchFamily="34" charset="0"/>
                <a:cs typeface="Poppins ExtraBold" panose="00000900000000000000" pitchFamily="2" charset="0"/>
              </a:rPr>
              <a:t>Problemáticas Zona Andina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8CFC70-0255-3A8D-1CE0-D2225937B56D}"/>
              </a:ext>
            </a:extLst>
          </p:cNvPr>
          <p:cNvSpPr txBox="1"/>
          <p:nvPr/>
        </p:nvSpPr>
        <p:spPr>
          <a:xfrm>
            <a:off x="252771" y="717575"/>
            <a:ext cx="833433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latin typeface="Trebuchet MS" panose="020B0603020202020204" pitchFamily="34" charset="0"/>
              </a:rPr>
              <a:t>Boyacá </a:t>
            </a: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Entrega de medicamentos</a:t>
            </a:r>
            <a:r>
              <a:rPr lang="es-ES" sz="1300" dirty="0">
                <a:latin typeface="Trebuchet MS" panose="020B0603020202020204" pitchFamily="34" charset="0"/>
              </a:rPr>
              <a:t>: </a:t>
            </a:r>
            <a:r>
              <a:rPr lang="es-ES" sz="1300" b="1" dirty="0">
                <a:latin typeface="Trebuchet MS" panose="020B0603020202020204" pitchFamily="34" charset="0"/>
              </a:rPr>
              <a:t>Falta de disponibilidad de medicamentos </a:t>
            </a:r>
            <a:r>
              <a:rPr lang="es-ES" sz="1300" dirty="0">
                <a:latin typeface="Trebuchet MS" panose="020B0603020202020204" pitchFamily="34" charset="0"/>
              </a:rPr>
              <a:t>por parte del operador </a:t>
            </a:r>
            <a:r>
              <a:rPr lang="es-ES" sz="1300" b="1" dirty="0">
                <a:latin typeface="Trebuchet MS" panose="020B0603020202020204" pitchFamily="34" charset="0"/>
              </a:rPr>
              <a:t>DISCOLMETS </a:t>
            </a:r>
            <a:r>
              <a:rPr lang="es-ES" sz="1300" dirty="0">
                <a:latin typeface="Trebuchet MS" panose="020B0603020202020204" pitchFamily="34" charset="0"/>
              </a:rPr>
              <a:t>con negaciones, entregas incompletas y pendientes.</a:t>
            </a:r>
            <a:r>
              <a:rPr lang="es-ES" sz="1300" b="1" dirty="0">
                <a:latin typeface="Trebuchet MS" panose="020B0603020202020204" pitchFamily="34" charset="0"/>
              </a:rPr>
              <a:t> Mesas técnicas </a:t>
            </a:r>
            <a:r>
              <a:rPr lang="es-ES" sz="1300" dirty="0">
                <a:latin typeface="Trebuchet MS" panose="020B0603020202020204" pitchFamily="34" charset="0"/>
              </a:rPr>
              <a:t>convocadas por parte del Ministerio Público, donde se asumen compromisos por parte de NUEVA EPS y DISCOLMETS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Demoras en la asignación de citas médicas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Cartera y pagos atrasados:</a:t>
            </a:r>
            <a:r>
              <a:rPr lang="es-ES" sz="1300" dirty="0">
                <a:latin typeface="Trebuchet MS" panose="020B0603020202020204" pitchFamily="34" charset="0"/>
              </a:rPr>
              <a:t> Deudas generalizadas con los prestadores que genera suspensiones parciales de servicios.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b="1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b="1" dirty="0">
              <a:latin typeface="Trebuchet MS" panose="020B0603020202020204" pitchFamily="34" charset="0"/>
            </a:endParaRPr>
          </a:p>
          <a:p>
            <a:r>
              <a:rPr lang="es-ES" sz="1300" b="1" dirty="0">
                <a:latin typeface="Trebuchet MS" panose="020B0603020202020204" pitchFamily="34" charset="0"/>
              </a:rPr>
              <a:t>Quindío</a:t>
            </a:r>
          </a:p>
          <a:p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Demora en la entrega de medicamentos:</a:t>
            </a:r>
            <a:r>
              <a:rPr lang="es-ES" sz="1300" dirty="0">
                <a:latin typeface="Trebuchet MS" panose="020B0603020202020204" pitchFamily="34" charset="0"/>
              </a:rPr>
              <a:t> 	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300" dirty="0">
                <a:latin typeface="Trebuchet MS" panose="020B0603020202020204" pitchFamily="34" charset="0"/>
              </a:rPr>
              <a:t>Afiliados sin claridad de red tras salida de Colsubsidio a partir del 1° de enero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300" dirty="0">
                <a:latin typeface="Trebuchet MS" panose="020B0603020202020204" pitchFamily="34" charset="0"/>
              </a:rPr>
              <a:t>Problemas de información y comunicación sobre los gestores farmacéuticos habilitados.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Incremento en el número de tutelas y PQR	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Acción popular ante la enorme cartera.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300" u="sng" dirty="0">
                <a:latin typeface="Trebuchet MS" panose="020B0603020202020204" pitchFamily="34" charset="0"/>
              </a:rPr>
              <a:t>Cartera y pagos atrasados :</a:t>
            </a:r>
            <a:r>
              <a:rPr lang="es-ES" sz="1300" dirty="0">
                <a:latin typeface="Trebuchet MS" panose="020B0603020202020204" pitchFamily="34" charset="0"/>
              </a:rPr>
              <a:t> En agosto de 2025, la Clínica La Sagrada Familia suspendió atenciones a la Nueva EPS, afectando gravemente a los usuarios del departamento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dirty="0">
              <a:latin typeface="Trebuchet MS" panose="020B0603020202020204" pitchFamily="34" charset="0"/>
            </a:endParaRPr>
          </a:p>
          <a:p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3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63960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Doodle Minitheme by Slidesgo">
  <a:themeElements>
    <a:clrScheme name="Defensora2024">
      <a:dk1>
        <a:srgbClr val="001B50"/>
      </a:dk1>
      <a:lt1>
        <a:srgbClr val="FFFFFF"/>
      </a:lt1>
      <a:dk2>
        <a:srgbClr val="0C4AB0"/>
      </a:dk2>
      <a:lt2>
        <a:srgbClr val="2B71FF"/>
      </a:lt2>
      <a:accent1>
        <a:srgbClr val="A7C4FF"/>
      </a:accent1>
      <a:accent2>
        <a:srgbClr val="C6C6C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6B7CA"/>
      </a:hlink>
      <a:folHlink>
        <a:srgbClr val="005E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2123</Words>
  <Application>Microsoft Office PowerPoint</Application>
  <PresentationFormat>Presentación en pantalla (16:9)</PresentationFormat>
  <Paragraphs>305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Poppins ExtraBold</vt:lpstr>
      <vt:lpstr>Bebas Neue</vt:lpstr>
      <vt:lpstr>Poppins</vt:lpstr>
      <vt:lpstr>Trebuchet MS</vt:lpstr>
      <vt:lpstr>Courier New</vt:lpstr>
      <vt:lpstr>Calibri</vt:lpstr>
      <vt:lpstr>Geomanist Regular</vt:lpstr>
      <vt:lpstr>Arial</vt:lpstr>
      <vt:lpstr>Poppins Medium</vt:lpstr>
      <vt:lpstr>Poppins Light</vt:lpstr>
      <vt:lpstr>Wingdings</vt:lpstr>
      <vt:lpstr>Modern Doodle Minitheme by Slidesgo</vt:lpstr>
      <vt:lpstr>Presentación de PowerPoint</vt:lpstr>
      <vt:lpstr>Quejas Defensoria del Pueblo en regiones priorizadas  Nueva EPS 2024 – 2025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demostrativo para ppt</dc:title>
  <dc:creator>Camilo Ruiz</dc:creator>
  <cp:lastModifiedBy>Doris Adriana Martinez Penuela</cp:lastModifiedBy>
  <cp:revision>195</cp:revision>
  <dcterms:modified xsi:type="dcterms:W3CDTF">2026-02-04T18:30:46Z</dcterms:modified>
</cp:coreProperties>
</file>